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88" r:id="rId2"/>
    <p:sldId id="410" r:id="rId3"/>
    <p:sldId id="292" r:id="rId4"/>
    <p:sldId id="382" r:id="rId5"/>
    <p:sldId id="391" r:id="rId6"/>
    <p:sldId id="390" r:id="rId7"/>
    <p:sldId id="389" r:id="rId8"/>
    <p:sldId id="388" r:id="rId9"/>
    <p:sldId id="387" r:id="rId10"/>
    <p:sldId id="386" r:id="rId11"/>
    <p:sldId id="385" r:id="rId12"/>
    <p:sldId id="384" r:id="rId13"/>
    <p:sldId id="383" r:id="rId14"/>
    <p:sldId id="392" r:id="rId15"/>
    <p:sldId id="394" r:id="rId16"/>
    <p:sldId id="393" r:id="rId17"/>
    <p:sldId id="405" r:id="rId18"/>
    <p:sldId id="407" r:id="rId19"/>
    <p:sldId id="406" r:id="rId20"/>
    <p:sldId id="293" r:id="rId21"/>
    <p:sldId id="408" r:id="rId22"/>
    <p:sldId id="256" r:id="rId23"/>
    <p:sldId id="409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9" r:id="rId56"/>
    <p:sldId id="290" r:id="rId57"/>
    <p:sldId id="29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how" id="{A14874BD-9B96-4E74-A55A-A4B7BD7A4E3D}">
          <p14:sldIdLst>
            <p14:sldId id="288"/>
            <p14:sldId id="410"/>
            <p14:sldId id="292"/>
            <p14:sldId id="382"/>
            <p14:sldId id="391"/>
            <p14:sldId id="390"/>
            <p14:sldId id="389"/>
            <p14:sldId id="388"/>
            <p14:sldId id="387"/>
            <p14:sldId id="386"/>
            <p14:sldId id="385"/>
            <p14:sldId id="384"/>
            <p14:sldId id="383"/>
            <p14:sldId id="392"/>
            <p14:sldId id="394"/>
            <p14:sldId id="393"/>
            <p14:sldId id="405"/>
            <p14:sldId id="407"/>
            <p14:sldId id="406"/>
            <p14:sldId id="293"/>
            <p14:sldId id="408"/>
          </p14:sldIdLst>
        </p14:section>
        <p14:section name="Unused Slides" id="{FCBAA32E-F0B4-465F-8387-846952F80C5C}">
          <p14:sldIdLst>
            <p14:sldId id="256"/>
            <p14:sldId id="409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B9BD5"/>
    <a:srgbClr val="4F79FF"/>
    <a:srgbClr val="F4F4F4"/>
    <a:srgbClr val="E7E6E6"/>
    <a:srgbClr val="0D0D0D"/>
    <a:srgbClr val="777777"/>
    <a:srgbClr val="0066FF"/>
    <a:srgbClr val="99CCFF"/>
    <a:srgbClr val="250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47900-2477-47D8-BC28-02CAD5DE31B2}" v="524" dt="2020-08-06T09:44:58.2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 Kirkham" userId="fdc73c9edf551db5" providerId="LiveId" clId="{F3A47900-2477-47D8-BC28-02CAD5DE31B2}"/>
    <pc:docChg chg="undo custSel addSld delSld modSld sldOrd addSection modSection modShowInfo">
      <pc:chgData name="Don Kirkham" userId="fdc73c9edf551db5" providerId="LiveId" clId="{F3A47900-2477-47D8-BC28-02CAD5DE31B2}" dt="2020-08-06T09:44:58.274" v="1362" actId="20577"/>
      <pc:docMkLst>
        <pc:docMk/>
      </pc:docMkLst>
      <pc:sldChg chg="addSp delSp modSp mod modTransition modClrScheme delAnim modAnim chgLayout">
        <pc:chgData name="Don Kirkham" userId="fdc73c9edf551db5" providerId="LiveId" clId="{F3A47900-2477-47D8-BC28-02CAD5DE31B2}" dt="2020-08-02T14:34:17.455" v="354" actId="478"/>
        <pc:sldMkLst>
          <pc:docMk/>
          <pc:sldMk cId="967852354" sldId="256"/>
        </pc:sldMkLst>
        <pc:spChg chg="add del mod ord">
          <ac:chgData name="Don Kirkham" userId="fdc73c9edf551db5" providerId="LiveId" clId="{F3A47900-2477-47D8-BC28-02CAD5DE31B2}" dt="2020-08-02T14:11:55.656" v="1" actId="700"/>
          <ac:spMkLst>
            <pc:docMk/>
            <pc:sldMk cId="967852354" sldId="256"/>
            <ac:spMk id="3" creationId="{043865B1-0E7F-4F70-B047-6A7B458EA351}"/>
          </ac:spMkLst>
        </pc:spChg>
        <pc:spChg chg="del">
          <ac:chgData name="Don Kirkham" userId="fdc73c9edf551db5" providerId="LiveId" clId="{F3A47900-2477-47D8-BC28-02CAD5DE31B2}" dt="2020-08-02T14:29:19.972" v="345" actId="478"/>
          <ac:spMkLst>
            <pc:docMk/>
            <pc:sldMk cId="967852354" sldId="256"/>
            <ac:spMk id="4" creationId="{8CBBE70C-485B-4E12-A040-8B05F9752894}"/>
          </ac:spMkLst>
        </pc:spChg>
        <pc:spChg chg="add del mod ord">
          <ac:chgData name="Don Kirkham" userId="fdc73c9edf551db5" providerId="LiveId" clId="{F3A47900-2477-47D8-BC28-02CAD5DE31B2}" dt="2020-08-02T14:11:55.656" v="1" actId="700"/>
          <ac:spMkLst>
            <pc:docMk/>
            <pc:sldMk cId="967852354" sldId="256"/>
            <ac:spMk id="5" creationId="{B0AA78DA-A115-4553-86ED-2FA981EFF02C}"/>
          </ac:spMkLst>
        </pc:spChg>
        <pc:spChg chg="add del mod">
          <ac:chgData name="Don Kirkham" userId="fdc73c9edf551db5" providerId="LiveId" clId="{F3A47900-2477-47D8-BC28-02CAD5DE31B2}" dt="2020-08-02T14:34:17.455" v="354" actId="478"/>
          <ac:spMkLst>
            <pc:docMk/>
            <pc:sldMk cId="967852354" sldId="256"/>
            <ac:spMk id="7" creationId="{42F2A302-5AB7-48C9-93E7-9E1550BAD3B8}"/>
          </ac:spMkLst>
        </pc:spChg>
      </pc:sldChg>
      <pc:sldChg chg="addSp delSp modSp add del mod modTransition delAnim modAnim">
        <pc:chgData name="Don Kirkham" userId="fdc73c9edf551db5" providerId="LiveId" clId="{F3A47900-2477-47D8-BC28-02CAD5DE31B2}" dt="2020-08-02T14:34:23.540" v="357" actId="478"/>
        <pc:sldMkLst>
          <pc:docMk/>
          <pc:sldMk cId="741520232" sldId="257"/>
        </pc:sldMkLst>
        <pc:spChg chg="add del mod">
          <ac:chgData name="Don Kirkham" userId="fdc73c9edf551db5" providerId="LiveId" clId="{F3A47900-2477-47D8-BC28-02CAD5DE31B2}" dt="2020-08-02T14:34:23.540" v="357" actId="478"/>
          <ac:spMkLst>
            <pc:docMk/>
            <pc:sldMk cId="741520232" sldId="257"/>
            <ac:spMk id="6" creationId="{6427E183-403F-44E6-925E-2FF1D0C7B940}"/>
          </ac:spMkLst>
        </pc:spChg>
      </pc:sldChg>
      <pc:sldChg chg="addSp delSp modSp mod modTransition addAnim delAnim modAnim">
        <pc:chgData name="Don Kirkham" userId="fdc73c9edf551db5" providerId="LiveId" clId="{F3A47900-2477-47D8-BC28-02CAD5DE31B2}" dt="2020-08-02T14:34:32.634" v="360" actId="478"/>
        <pc:sldMkLst>
          <pc:docMk/>
          <pc:sldMk cId="538255887" sldId="258"/>
        </pc:sldMkLst>
        <pc:spChg chg="add del mod">
          <ac:chgData name="Don Kirkham" userId="fdc73c9edf551db5" providerId="LiveId" clId="{F3A47900-2477-47D8-BC28-02CAD5DE31B2}" dt="2020-08-02T14:34:32.634" v="360" actId="478"/>
          <ac:spMkLst>
            <pc:docMk/>
            <pc:sldMk cId="538255887" sldId="258"/>
            <ac:spMk id="6" creationId="{1FAA7AD9-B75B-4840-9614-C467456FC343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34.150" v="361" actId="478"/>
        <pc:sldMkLst>
          <pc:docMk/>
          <pc:sldMk cId="2220648281" sldId="259"/>
        </pc:sldMkLst>
        <pc:spChg chg="add del mod">
          <ac:chgData name="Don Kirkham" userId="fdc73c9edf551db5" providerId="LiveId" clId="{F3A47900-2477-47D8-BC28-02CAD5DE31B2}" dt="2020-08-02T14:34:34.150" v="361" actId="478"/>
          <ac:spMkLst>
            <pc:docMk/>
            <pc:sldMk cId="2220648281" sldId="259"/>
            <ac:spMk id="6" creationId="{904C3E76-3C3E-4BDC-BAE2-ABAFFFA35DA3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35.440" v="362" actId="478"/>
        <pc:sldMkLst>
          <pc:docMk/>
          <pc:sldMk cId="1199138377" sldId="260"/>
        </pc:sldMkLst>
        <pc:spChg chg="add del mod">
          <ac:chgData name="Don Kirkham" userId="fdc73c9edf551db5" providerId="LiveId" clId="{F3A47900-2477-47D8-BC28-02CAD5DE31B2}" dt="2020-08-02T14:34:35.440" v="362" actId="478"/>
          <ac:spMkLst>
            <pc:docMk/>
            <pc:sldMk cId="1199138377" sldId="260"/>
            <ac:spMk id="9" creationId="{F9B498C0-9F9F-467F-86B1-59985E5851DE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39.812" v="364" actId="478"/>
        <pc:sldMkLst>
          <pc:docMk/>
          <pc:sldMk cId="2416901698" sldId="261"/>
        </pc:sldMkLst>
        <pc:spChg chg="add del mod">
          <ac:chgData name="Don Kirkham" userId="fdc73c9edf551db5" providerId="LiveId" clId="{F3A47900-2477-47D8-BC28-02CAD5DE31B2}" dt="2020-08-02T14:34:39.812" v="364" actId="478"/>
          <ac:spMkLst>
            <pc:docMk/>
            <pc:sldMk cId="2416901698" sldId="261"/>
            <ac:spMk id="6" creationId="{FD1C63C0-ED95-4504-A140-A11D1C5EA568}"/>
          </ac:spMkLst>
        </pc:spChg>
        <pc:spChg chg="add del mod">
          <ac:chgData name="Don Kirkham" userId="fdc73c9edf551db5" providerId="LiveId" clId="{F3A47900-2477-47D8-BC28-02CAD5DE31B2}" dt="2020-08-02T14:34:37.029" v="363" actId="478"/>
          <ac:spMkLst>
            <pc:docMk/>
            <pc:sldMk cId="2416901698" sldId="261"/>
            <ac:spMk id="7" creationId="{41E73F0D-0293-4E18-948C-F6CA4A2D44A3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42.599" v="365" actId="478"/>
        <pc:sldMkLst>
          <pc:docMk/>
          <pc:sldMk cId="1751620617" sldId="262"/>
        </pc:sldMkLst>
        <pc:spChg chg="add del mod">
          <ac:chgData name="Don Kirkham" userId="fdc73c9edf551db5" providerId="LiveId" clId="{F3A47900-2477-47D8-BC28-02CAD5DE31B2}" dt="2020-08-02T14:34:42.599" v="365" actId="478"/>
          <ac:spMkLst>
            <pc:docMk/>
            <pc:sldMk cId="1751620617" sldId="262"/>
            <ac:spMk id="6" creationId="{426A6F4B-A71E-4ABA-82CE-BA67639907E4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45.785" v="366" actId="478"/>
        <pc:sldMkLst>
          <pc:docMk/>
          <pc:sldMk cId="4228741270" sldId="263"/>
        </pc:sldMkLst>
        <pc:spChg chg="add del mod">
          <ac:chgData name="Don Kirkham" userId="fdc73c9edf551db5" providerId="LiveId" clId="{F3A47900-2477-47D8-BC28-02CAD5DE31B2}" dt="2020-08-02T14:34:45.785" v="366" actId="478"/>
          <ac:spMkLst>
            <pc:docMk/>
            <pc:sldMk cId="4228741270" sldId="263"/>
            <ac:spMk id="6" creationId="{49C1C071-3358-475B-90E3-F19E9497438F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47.300" v="367" actId="478"/>
        <pc:sldMkLst>
          <pc:docMk/>
          <pc:sldMk cId="759005142" sldId="264"/>
        </pc:sldMkLst>
        <pc:spChg chg="add del mod">
          <ac:chgData name="Don Kirkham" userId="fdc73c9edf551db5" providerId="LiveId" clId="{F3A47900-2477-47D8-BC28-02CAD5DE31B2}" dt="2020-08-02T14:34:47.300" v="367" actId="478"/>
          <ac:spMkLst>
            <pc:docMk/>
            <pc:sldMk cId="759005142" sldId="264"/>
            <ac:spMk id="6" creationId="{49192DA8-3FDF-40CC-8E3D-532502614FA6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48.795" v="368" actId="478"/>
        <pc:sldMkLst>
          <pc:docMk/>
          <pc:sldMk cId="2326636456" sldId="265"/>
        </pc:sldMkLst>
        <pc:spChg chg="add del mod">
          <ac:chgData name="Don Kirkham" userId="fdc73c9edf551db5" providerId="LiveId" clId="{F3A47900-2477-47D8-BC28-02CAD5DE31B2}" dt="2020-08-02T14:34:48.795" v="368" actId="478"/>
          <ac:spMkLst>
            <pc:docMk/>
            <pc:sldMk cId="2326636456" sldId="265"/>
            <ac:spMk id="6" creationId="{BE3D3CF2-4CEF-4E37-8B67-2D61C5E80D70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51.004" v="369" actId="478"/>
        <pc:sldMkLst>
          <pc:docMk/>
          <pc:sldMk cId="847224229" sldId="266"/>
        </pc:sldMkLst>
        <pc:spChg chg="add del mod">
          <ac:chgData name="Don Kirkham" userId="fdc73c9edf551db5" providerId="LiveId" clId="{F3A47900-2477-47D8-BC28-02CAD5DE31B2}" dt="2020-08-02T14:34:51.004" v="369" actId="478"/>
          <ac:spMkLst>
            <pc:docMk/>
            <pc:sldMk cId="847224229" sldId="266"/>
            <ac:spMk id="6" creationId="{8EFEED89-37E4-4484-A835-AE4B9868D4B5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55.378" v="371" actId="478"/>
        <pc:sldMkLst>
          <pc:docMk/>
          <pc:sldMk cId="2480693752" sldId="267"/>
        </pc:sldMkLst>
        <pc:spChg chg="add del mod">
          <ac:chgData name="Don Kirkham" userId="fdc73c9edf551db5" providerId="LiveId" clId="{F3A47900-2477-47D8-BC28-02CAD5DE31B2}" dt="2020-08-02T14:34:55.378" v="371" actId="478"/>
          <ac:spMkLst>
            <pc:docMk/>
            <pc:sldMk cId="2480693752" sldId="267"/>
            <ac:spMk id="6" creationId="{3507E0E0-063F-4835-88B5-27493DB9731A}"/>
          </ac:spMkLst>
        </pc:spChg>
        <pc:spChg chg="add del mod">
          <ac:chgData name="Don Kirkham" userId="fdc73c9edf551db5" providerId="LiveId" clId="{F3A47900-2477-47D8-BC28-02CAD5DE31B2}" dt="2020-08-02T14:34:53.586" v="370" actId="478"/>
          <ac:spMkLst>
            <pc:docMk/>
            <pc:sldMk cId="2480693752" sldId="267"/>
            <ac:spMk id="7" creationId="{64CB094E-AC98-4CC0-8815-44DD5B25B743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57.483" v="372" actId="478"/>
        <pc:sldMkLst>
          <pc:docMk/>
          <pc:sldMk cId="95678803" sldId="268"/>
        </pc:sldMkLst>
        <pc:spChg chg="add del mod">
          <ac:chgData name="Don Kirkham" userId="fdc73c9edf551db5" providerId="LiveId" clId="{F3A47900-2477-47D8-BC28-02CAD5DE31B2}" dt="2020-08-02T14:34:57.483" v="372" actId="478"/>
          <ac:spMkLst>
            <pc:docMk/>
            <pc:sldMk cId="95678803" sldId="268"/>
            <ac:spMk id="6" creationId="{42755C8C-2414-48CB-B14E-0B02C7614F3C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4:59.733" v="373" actId="478"/>
        <pc:sldMkLst>
          <pc:docMk/>
          <pc:sldMk cId="3397463518" sldId="269"/>
        </pc:sldMkLst>
        <pc:spChg chg="add del mod">
          <ac:chgData name="Don Kirkham" userId="fdc73c9edf551db5" providerId="LiveId" clId="{F3A47900-2477-47D8-BC28-02CAD5DE31B2}" dt="2020-08-02T14:34:59.733" v="373" actId="478"/>
          <ac:spMkLst>
            <pc:docMk/>
            <pc:sldMk cId="3397463518" sldId="269"/>
            <ac:spMk id="6" creationId="{64B3A79D-AD58-43B2-B534-8EB5C559F4C0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01.189" v="374" actId="478"/>
        <pc:sldMkLst>
          <pc:docMk/>
          <pc:sldMk cId="3639749452" sldId="270"/>
        </pc:sldMkLst>
        <pc:spChg chg="add del mod">
          <ac:chgData name="Don Kirkham" userId="fdc73c9edf551db5" providerId="LiveId" clId="{F3A47900-2477-47D8-BC28-02CAD5DE31B2}" dt="2020-08-02T14:35:01.189" v="374" actId="478"/>
          <ac:spMkLst>
            <pc:docMk/>
            <pc:sldMk cId="3639749452" sldId="270"/>
            <ac:spMk id="5" creationId="{E387A291-66B8-4C62-B5CE-EDA83327C048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02.589" v="375" actId="478"/>
        <pc:sldMkLst>
          <pc:docMk/>
          <pc:sldMk cId="789291558" sldId="271"/>
        </pc:sldMkLst>
        <pc:spChg chg="add del mod">
          <ac:chgData name="Don Kirkham" userId="fdc73c9edf551db5" providerId="LiveId" clId="{F3A47900-2477-47D8-BC28-02CAD5DE31B2}" dt="2020-08-02T14:35:02.589" v="375" actId="478"/>
          <ac:spMkLst>
            <pc:docMk/>
            <pc:sldMk cId="789291558" sldId="271"/>
            <ac:spMk id="5" creationId="{2804B740-98AF-4205-8644-E3AEFEC886EC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04.724" v="376" actId="478"/>
        <pc:sldMkLst>
          <pc:docMk/>
          <pc:sldMk cId="81519677" sldId="272"/>
        </pc:sldMkLst>
        <pc:spChg chg="add del mod">
          <ac:chgData name="Don Kirkham" userId="fdc73c9edf551db5" providerId="LiveId" clId="{F3A47900-2477-47D8-BC28-02CAD5DE31B2}" dt="2020-08-02T14:35:04.724" v="376" actId="478"/>
          <ac:spMkLst>
            <pc:docMk/>
            <pc:sldMk cId="81519677" sldId="272"/>
            <ac:spMk id="5" creationId="{5A4F42F7-1B78-4F44-ACCC-D072DDC5F1DF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07.259" v="377" actId="478"/>
        <pc:sldMkLst>
          <pc:docMk/>
          <pc:sldMk cId="3912381181" sldId="273"/>
        </pc:sldMkLst>
        <pc:spChg chg="add del mod">
          <ac:chgData name="Don Kirkham" userId="fdc73c9edf551db5" providerId="LiveId" clId="{F3A47900-2477-47D8-BC28-02CAD5DE31B2}" dt="2020-08-02T14:35:07.259" v="377" actId="478"/>
          <ac:spMkLst>
            <pc:docMk/>
            <pc:sldMk cId="3912381181" sldId="273"/>
            <ac:spMk id="5" creationId="{67B6227D-22D4-4BCD-9945-E69F3283BA85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09.422" v="378" actId="478"/>
        <pc:sldMkLst>
          <pc:docMk/>
          <pc:sldMk cId="3443840671" sldId="274"/>
        </pc:sldMkLst>
        <pc:spChg chg="add del mod">
          <ac:chgData name="Don Kirkham" userId="fdc73c9edf551db5" providerId="LiveId" clId="{F3A47900-2477-47D8-BC28-02CAD5DE31B2}" dt="2020-08-02T14:35:09.422" v="378" actId="478"/>
          <ac:spMkLst>
            <pc:docMk/>
            <pc:sldMk cId="3443840671" sldId="274"/>
            <ac:spMk id="5" creationId="{3CD3C4C8-A433-42B3-83CB-C6B135845940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10.760" v="379" actId="478"/>
        <pc:sldMkLst>
          <pc:docMk/>
          <pc:sldMk cId="1016064889" sldId="275"/>
        </pc:sldMkLst>
        <pc:spChg chg="add del mod">
          <ac:chgData name="Don Kirkham" userId="fdc73c9edf551db5" providerId="LiveId" clId="{F3A47900-2477-47D8-BC28-02CAD5DE31B2}" dt="2020-08-02T14:35:10.760" v="379" actId="478"/>
          <ac:spMkLst>
            <pc:docMk/>
            <pc:sldMk cId="1016064889" sldId="275"/>
            <ac:spMk id="5" creationId="{C1709E0B-7F86-4A79-859A-96A41CACC194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12.791" v="380" actId="478"/>
        <pc:sldMkLst>
          <pc:docMk/>
          <pc:sldMk cId="167210256" sldId="276"/>
        </pc:sldMkLst>
        <pc:spChg chg="add del mod">
          <ac:chgData name="Don Kirkham" userId="fdc73c9edf551db5" providerId="LiveId" clId="{F3A47900-2477-47D8-BC28-02CAD5DE31B2}" dt="2020-08-02T14:35:12.791" v="380" actId="478"/>
          <ac:spMkLst>
            <pc:docMk/>
            <pc:sldMk cId="167210256" sldId="276"/>
            <ac:spMk id="5" creationId="{67DD5C2D-2A17-4198-932B-067A3B8E7E6B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14.148" v="381" actId="478"/>
        <pc:sldMkLst>
          <pc:docMk/>
          <pc:sldMk cId="3952125838" sldId="277"/>
        </pc:sldMkLst>
        <pc:spChg chg="add del mod">
          <ac:chgData name="Don Kirkham" userId="fdc73c9edf551db5" providerId="LiveId" clId="{F3A47900-2477-47D8-BC28-02CAD5DE31B2}" dt="2020-08-02T14:35:14.148" v="381" actId="478"/>
          <ac:spMkLst>
            <pc:docMk/>
            <pc:sldMk cId="3952125838" sldId="277"/>
            <ac:spMk id="5" creationId="{247D6174-C44E-4821-AB17-03A51638560D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16.288" v="382" actId="478"/>
        <pc:sldMkLst>
          <pc:docMk/>
          <pc:sldMk cId="3442274188" sldId="278"/>
        </pc:sldMkLst>
        <pc:spChg chg="add del mod">
          <ac:chgData name="Don Kirkham" userId="fdc73c9edf551db5" providerId="LiveId" clId="{F3A47900-2477-47D8-BC28-02CAD5DE31B2}" dt="2020-08-02T14:35:16.288" v="382" actId="478"/>
          <ac:spMkLst>
            <pc:docMk/>
            <pc:sldMk cId="3442274188" sldId="278"/>
            <ac:spMk id="5" creationId="{DAC08516-3869-4DBA-9A4E-C7BEB946E2D1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17.613" v="383" actId="478"/>
        <pc:sldMkLst>
          <pc:docMk/>
          <pc:sldMk cId="446138677" sldId="279"/>
        </pc:sldMkLst>
        <pc:spChg chg="add del mod">
          <ac:chgData name="Don Kirkham" userId="fdc73c9edf551db5" providerId="LiveId" clId="{F3A47900-2477-47D8-BC28-02CAD5DE31B2}" dt="2020-08-02T14:35:17.613" v="383" actId="478"/>
          <ac:spMkLst>
            <pc:docMk/>
            <pc:sldMk cId="446138677" sldId="279"/>
            <ac:spMk id="5" creationId="{B80BE0D4-8824-4077-98E5-1942F5C4CC66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19.549" v="384" actId="478"/>
        <pc:sldMkLst>
          <pc:docMk/>
          <pc:sldMk cId="3732585313" sldId="280"/>
        </pc:sldMkLst>
        <pc:spChg chg="add del mod">
          <ac:chgData name="Don Kirkham" userId="fdc73c9edf551db5" providerId="LiveId" clId="{F3A47900-2477-47D8-BC28-02CAD5DE31B2}" dt="2020-08-02T14:35:19.549" v="384" actId="478"/>
          <ac:spMkLst>
            <pc:docMk/>
            <pc:sldMk cId="3732585313" sldId="280"/>
            <ac:spMk id="5" creationId="{F45DD86F-6398-44E2-ADDB-07BD85B1E468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20.997" v="385" actId="478"/>
        <pc:sldMkLst>
          <pc:docMk/>
          <pc:sldMk cId="1091587155" sldId="281"/>
        </pc:sldMkLst>
        <pc:spChg chg="del">
          <ac:chgData name="Don Kirkham" userId="fdc73c9edf551db5" providerId="LiveId" clId="{F3A47900-2477-47D8-BC28-02CAD5DE31B2}" dt="2020-08-02T14:12:40.443" v="27" actId="478"/>
          <ac:spMkLst>
            <pc:docMk/>
            <pc:sldMk cId="1091587155" sldId="281"/>
            <ac:spMk id="4" creationId="{F1593E32-163F-441C-AF56-CDE5847225C0}"/>
          </ac:spMkLst>
        </pc:spChg>
        <pc:spChg chg="add del mod">
          <ac:chgData name="Don Kirkham" userId="fdc73c9edf551db5" providerId="LiveId" clId="{F3A47900-2477-47D8-BC28-02CAD5DE31B2}" dt="2020-08-02T14:35:20.997" v="385" actId="478"/>
          <ac:spMkLst>
            <pc:docMk/>
            <pc:sldMk cId="1091587155" sldId="281"/>
            <ac:spMk id="5" creationId="{ED5DE77F-5CBC-456A-9854-8D91C6FDF715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23.582" v="386" actId="478"/>
        <pc:sldMkLst>
          <pc:docMk/>
          <pc:sldMk cId="665564142" sldId="282"/>
        </pc:sldMkLst>
        <pc:spChg chg="add del mod">
          <ac:chgData name="Don Kirkham" userId="fdc73c9edf551db5" providerId="LiveId" clId="{F3A47900-2477-47D8-BC28-02CAD5DE31B2}" dt="2020-08-02T14:35:23.582" v="386" actId="478"/>
          <ac:spMkLst>
            <pc:docMk/>
            <pc:sldMk cId="665564142" sldId="282"/>
            <ac:spMk id="4" creationId="{95F49DDB-7B75-43F4-9A85-0A2F247D8E6E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24.854" v="387" actId="478"/>
        <pc:sldMkLst>
          <pc:docMk/>
          <pc:sldMk cId="3674470679" sldId="283"/>
        </pc:sldMkLst>
        <pc:spChg chg="add del mod">
          <ac:chgData name="Don Kirkham" userId="fdc73c9edf551db5" providerId="LiveId" clId="{F3A47900-2477-47D8-BC28-02CAD5DE31B2}" dt="2020-08-02T14:35:24.854" v="387" actId="478"/>
          <ac:spMkLst>
            <pc:docMk/>
            <pc:sldMk cId="3674470679" sldId="283"/>
            <ac:spMk id="4" creationId="{2A7D4DB9-EA66-430B-B738-D6683560F07F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27.272" v="388" actId="478"/>
        <pc:sldMkLst>
          <pc:docMk/>
          <pc:sldMk cId="308925330" sldId="284"/>
        </pc:sldMkLst>
        <pc:spChg chg="add del mod">
          <ac:chgData name="Don Kirkham" userId="fdc73c9edf551db5" providerId="LiveId" clId="{F3A47900-2477-47D8-BC28-02CAD5DE31B2}" dt="2020-08-02T14:35:27.272" v="388" actId="478"/>
          <ac:spMkLst>
            <pc:docMk/>
            <pc:sldMk cId="308925330" sldId="284"/>
            <ac:spMk id="4" creationId="{A4C6E15F-3858-4937-8B67-48E45A17EE17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28.538" v="389" actId="478"/>
        <pc:sldMkLst>
          <pc:docMk/>
          <pc:sldMk cId="213899625" sldId="285"/>
        </pc:sldMkLst>
        <pc:spChg chg="add del mod">
          <ac:chgData name="Don Kirkham" userId="fdc73c9edf551db5" providerId="LiveId" clId="{F3A47900-2477-47D8-BC28-02CAD5DE31B2}" dt="2020-08-02T14:35:28.538" v="389" actId="478"/>
          <ac:spMkLst>
            <pc:docMk/>
            <pc:sldMk cId="213899625" sldId="285"/>
            <ac:spMk id="4" creationId="{26196AB9-1821-48AF-A884-51F70A01F81A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31.021" v="390" actId="478"/>
        <pc:sldMkLst>
          <pc:docMk/>
          <pc:sldMk cId="697035878" sldId="286"/>
        </pc:sldMkLst>
        <pc:spChg chg="add del mod">
          <ac:chgData name="Don Kirkham" userId="fdc73c9edf551db5" providerId="LiveId" clId="{F3A47900-2477-47D8-BC28-02CAD5DE31B2}" dt="2020-08-02T14:35:31.021" v="390" actId="478"/>
          <ac:spMkLst>
            <pc:docMk/>
            <pc:sldMk cId="697035878" sldId="286"/>
            <ac:spMk id="4" creationId="{B721C2DA-778B-44FC-8ADD-B5BED45A30E1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32.383" v="391" actId="478"/>
        <pc:sldMkLst>
          <pc:docMk/>
          <pc:sldMk cId="1979314471" sldId="287"/>
        </pc:sldMkLst>
        <pc:spChg chg="add del mod">
          <ac:chgData name="Don Kirkham" userId="fdc73c9edf551db5" providerId="LiveId" clId="{F3A47900-2477-47D8-BC28-02CAD5DE31B2}" dt="2020-08-02T14:35:32.383" v="391" actId="478"/>
          <ac:spMkLst>
            <pc:docMk/>
            <pc:sldMk cId="1979314471" sldId="287"/>
            <ac:spMk id="4" creationId="{0305CEB1-653F-478F-80A6-F69002FB2CFF}"/>
          </ac:spMkLst>
        </pc:spChg>
      </pc:sldChg>
      <pc:sldChg chg="addSp delSp modSp add mod modTransition modClrScheme addAnim delAnim modAnim chgLayout">
        <pc:chgData name="Don Kirkham" userId="fdc73c9edf551db5" providerId="LiveId" clId="{F3A47900-2477-47D8-BC28-02CAD5DE31B2}" dt="2020-08-04T16:58:45.859" v="1251" actId="700"/>
        <pc:sldMkLst>
          <pc:docMk/>
          <pc:sldMk cId="2653671669" sldId="288"/>
        </pc:sldMkLst>
        <pc:spChg chg="add del mod ord">
          <ac:chgData name="Don Kirkham" userId="fdc73c9edf551db5" providerId="LiveId" clId="{F3A47900-2477-47D8-BC28-02CAD5DE31B2}" dt="2020-08-04T16:57:58.926" v="1243" actId="478"/>
          <ac:spMkLst>
            <pc:docMk/>
            <pc:sldMk cId="2653671669" sldId="288"/>
            <ac:spMk id="2" creationId="{12947447-880C-4F22-8D4F-1EE22E9A3362}"/>
          </ac:spMkLst>
        </pc:spChg>
        <pc:spChg chg="add del mod">
          <ac:chgData name="Don Kirkham" userId="fdc73c9edf551db5" providerId="LiveId" clId="{F3A47900-2477-47D8-BC28-02CAD5DE31B2}" dt="2020-08-04T16:58:32.244" v="1250" actId="478"/>
          <ac:spMkLst>
            <pc:docMk/>
            <pc:sldMk cId="2653671669" sldId="288"/>
            <ac:spMk id="4" creationId="{6F58E2BB-642A-42A9-8926-207B85E50AF4}"/>
          </ac:spMkLst>
        </pc:spChg>
        <pc:spChg chg="add del mod ord">
          <ac:chgData name="Don Kirkham" userId="fdc73c9edf551db5" providerId="LiveId" clId="{F3A47900-2477-47D8-BC28-02CAD5DE31B2}" dt="2020-08-04T16:58:45.859" v="1251" actId="700"/>
          <ac:spMkLst>
            <pc:docMk/>
            <pc:sldMk cId="2653671669" sldId="288"/>
            <ac:spMk id="5" creationId="{33EA8F57-BAD4-4E52-9CFC-03D93ED66C44}"/>
          </ac:spMkLst>
        </pc:spChg>
        <pc:spChg chg="add del mod">
          <ac:chgData name="Don Kirkham" userId="fdc73c9edf551db5" providerId="LiveId" clId="{F3A47900-2477-47D8-BC28-02CAD5DE31B2}" dt="2020-08-04T16:58:28.716" v="1249" actId="478"/>
          <ac:spMkLst>
            <pc:docMk/>
            <pc:sldMk cId="2653671669" sldId="288"/>
            <ac:spMk id="6" creationId="{23130672-5FD9-4E3C-BADF-C353E3F8A8B1}"/>
          </ac:spMkLst>
        </pc:spChg>
        <pc:spChg chg="add del mod">
          <ac:chgData name="Don Kirkham" userId="fdc73c9edf551db5" providerId="LiveId" clId="{F3A47900-2477-47D8-BC28-02CAD5DE31B2}" dt="2020-08-04T16:58:26.119" v="1248" actId="478"/>
          <ac:spMkLst>
            <pc:docMk/>
            <pc:sldMk cId="2653671669" sldId="288"/>
            <ac:spMk id="7" creationId="{7A37C570-4213-4EE3-9C7F-3A1683446375}"/>
          </ac:spMkLst>
        </pc:spChg>
        <pc:spChg chg="add del mod">
          <ac:chgData name="Don Kirkham" userId="fdc73c9edf551db5" providerId="LiveId" clId="{F3A47900-2477-47D8-BC28-02CAD5DE31B2}" dt="2020-08-04T16:58:45.859" v="1251" actId="700"/>
          <ac:spMkLst>
            <pc:docMk/>
            <pc:sldMk cId="2653671669" sldId="288"/>
            <ac:spMk id="9" creationId="{82064A07-227C-405D-963F-39D6F22B24D3}"/>
          </ac:spMkLst>
        </pc:spChg>
        <pc:picChg chg="add del mod">
          <ac:chgData name="Don Kirkham" userId="fdc73c9edf551db5" providerId="LiveId" clId="{F3A47900-2477-47D8-BC28-02CAD5DE31B2}" dt="2020-08-04T16:58:12.682" v="1247" actId="478"/>
          <ac:picMkLst>
            <pc:docMk/>
            <pc:sldMk cId="2653671669" sldId="288"/>
            <ac:picMk id="3" creationId="{9E9B92D5-8FFA-41B2-BC13-83DD7FCA3FD0}"/>
          </ac:picMkLst>
        </pc:picChg>
      </pc:sldChg>
      <pc:sldChg chg="addSp modSp del modAnim">
        <pc:chgData name="Don Kirkham" userId="fdc73c9edf551db5" providerId="LiveId" clId="{F3A47900-2477-47D8-BC28-02CAD5DE31B2}" dt="2020-08-02T14:14:05.549" v="43" actId="2696"/>
        <pc:sldMkLst>
          <pc:docMk/>
          <pc:sldMk cId="2760840091" sldId="288"/>
        </pc:sldMkLst>
        <pc:spChg chg="add mod">
          <ac:chgData name="Don Kirkham" userId="fdc73c9edf551db5" providerId="LiveId" clId="{F3A47900-2477-47D8-BC28-02CAD5DE31B2}" dt="2020-08-02T14:12:53.155" v="35"/>
          <ac:spMkLst>
            <pc:docMk/>
            <pc:sldMk cId="2760840091" sldId="288"/>
            <ac:spMk id="4" creationId="{6F58E2BB-642A-42A9-8926-207B85E50AF4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34.292" v="392" actId="478"/>
        <pc:sldMkLst>
          <pc:docMk/>
          <pc:sldMk cId="3348824605" sldId="289"/>
        </pc:sldMkLst>
        <pc:spChg chg="add del mod">
          <ac:chgData name="Don Kirkham" userId="fdc73c9edf551db5" providerId="LiveId" clId="{F3A47900-2477-47D8-BC28-02CAD5DE31B2}" dt="2020-08-02T14:35:34.292" v="392" actId="478"/>
          <ac:spMkLst>
            <pc:docMk/>
            <pc:sldMk cId="3348824605" sldId="289"/>
            <ac:spMk id="4" creationId="{426598CF-419F-4D86-85C7-90520D0F5584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35.670" v="393" actId="478"/>
        <pc:sldMkLst>
          <pc:docMk/>
          <pc:sldMk cId="1341528044" sldId="290"/>
        </pc:sldMkLst>
        <pc:spChg chg="add del mod">
          <ac:chgData name="Don Kirkham" userId="fdc73c9edf551db5" providerId="LiveId" clId="{F3A47900-2477-47D8-BC28-02CAD5DE31B2}" dt="2020-08-02T14:35:35.670" v="393" actId="478"/>
          <ac:spMkLst>
            <pc:docMk/>
            <pc:sldMk cId="1341528044" sldId="290"/>
            <ac:spMk id="4" creationId="{10D05E1D-8C43-4E44-A60C-999CBA798191}"/>
          </ac:spMkLst>
        </pc:spChg>
      </pc:sldChg>
      <pc:sldChg chg="addSp delSp modSp mod modTransition delAnim modAnim">
        <pc:chgData name="Don Kirkham" userId="fdc73c9edf551db5" providerId="LiveId" clId="{F3A47900-2477-47D8-BC28-02CAD5DE31B2}" dt="2020-08-02T14:35:37.984" v="394" actId="478"/>
        <pc:sldMkLst>
          <pc:docMk/>
          <pc:sldMk cId="2929003497" sldId="291"/>
        </pc:sldMkLst>
        <pc:spChg chg="add del mod">
          <ac:chgData name="Don Kirkham" userId="fdc73c9edf551db5" providerId="LiveId" clId="{F3A47900-2477-47D8-BC28-02CAD5DE31B2}" dt="2020-08-02T14:35:37.984" v="394" actId="478"/>
          <ac:spMkLst>
            <pc:docMk/>
            <pc:sldMk cId="2929003497" sldId="291"/>
            <ac:spMk id="4" creationId="{EBAEFF42-3816-452A-8A9B-F563F387CBF0}"/>
          </ac:spMkLst>
        </pc:spChg>
      </pc:sldChg>
      <pc:sldChg chg="new del">
        <pc:chgData name="Don Kirkham" userId="fdc73c9edf551db5" providerId="LiveId" clId="{F3A47900-2477-47D8-BC28-02CAD5DE31B2}" dt="2020-08-02T14:14:09.806" v="45" actId="47"/>
        <pc:sldMkLst>
          <pc:docMk/>
          <pc:sldMk cId="335883890" sldId="292"/>
        </pc:sldMkLst>
      </pc:sldChg>
      <pc:sldChg chg="addSp delSp modSp add mod modTransition delAnim modAnim">
        <pc:chgData name="Don Kirkham" userId="fdc73c9edf551db5" providerId="LiveId" clId="{F3A47900-2477-47D8-BC28-02CAD5DE31B2}" dt="2020-08-03T16:16:51.560" v="1204"/>
        <pc:sldMkLst>
          <pc:docMk/>
          <pc:sldMk cId="3320872495" sldId="292"/>
        </pc:sldMkLst>
        <pc:spChg chg="mod">
          <ac:chgData name="Don Kirkham" userId="fdc73c9edf551db5" providerId="LiveId" clId="{F3A47900-2477-47D8-BC28-02CAD5DE31B2}" dt="2020-08-03T15:49:04.743" v="1123" actId="207"/>
          <ac:spMkLst>
            <pc:docMk/>
            <pc:sldMk cId="3320872495" sldId="292"/>
            <ac:spMk id="2" creationId="{12947447-880C-4F22-8D4F-1EE22E9A3362}"/>
          </ac:spMkLst>
        </pc:spChg>
        <pc:spChg chg="add del">
          <ac:chgData name="Don Kirkham" userId="fdc73c9edf551db5" providerId="LiveId" clId="{F3A47900-2477-47D8-BC28-02CAD5DE31B2}" dt="2020-08-02T14:37:47.116" v="432" actId="478"/>
          <ac:spMkLst>
            <pc:docMk/>
            <pc:sldMk cId="3320872495" sldId="292"/>
            <ac:spMk id="4" creationId="{6F58E2BB-642A-42A9-8926-207B85E50AF4}"/>
          </ac:spMkLst>
        </pc:spChg>
        <pc:spChg chg="del">
          <ac:chgData name="Don Kirkham" userId="fdc73c9edf551db5" providerId="LiveId" clId="{F3A47900-2477-47D8-BC28-02CAD5DE31B2}" dt="2020-08-02T14:37:34.183" v="429" actId="478"/>
          <ac:spMkLst>
            <pc:docMk/>
            <pc:sldMk cId="3320872495" sldId="292"/>
            <ac:spMk id="5" creationId="{33EA8F57-BAD4-4E52-9CFC-03D93ED66C44}"/>
          </ac:spMkLst>
        </pc:spChg>
        <pc:spChg chg="del">
          <ac:chgData name="Don Kirkham" userId="fdc73c9edf551db5" providerId="LiveId" clId="{F3A47900-2477-47D8-BC28-02CAD5DE31B2}" dt="2020-08-02T14:37:38.809" v="430" actId="478"/>
          <ac:spMkLst>
            <pc:docMk/>
            <pc:sldMk cId="3320872495" sldId="292"/>
            <ac:spMk id="6" creationId="{23130672-5FD9-4E3C-BADF-C353E3F8A8B1}"/>
          </ac:spMkLst>
        </pc:spChg>
        <pc:spChg chg="del">
          <ac:chgData name="Don Kirkham" userId="fdc73c9edf551db5" providerId="LiveId" clId="{F3A47900-2477-47D8-BC28-02CAD5DE31B2}" dt="2020-08-02T14:37:57.996" v="434" actId="478"/>
          <ac:spMkLst>
            <pc:docMk/>
            <pc:sldMk cId="3320872495" sldId="292"/>
            <ac:spMk id="7" creationId="{7A37C570-4213-4EE3-9C7F-3A1683446375}"/>
          </ac:spMkLst>
        </pc:spChg>
        <pc:spChg chg="add del mod">
          <ac:chgData name="Don Kirkham" userId="fdc73c9edf551db5" providerId="LiveId" clId="{F3A47900-2477-47D8-BC28-02CAD5DE31B2}" dt="2020-08-02T14:37:55.337" v="433" actId="478"/>
          <ac:spMkLst>
            <pc:docMk/>
            <pc:sldMk cId="3320872495" sldId="292"/>
            <ac:spMk id="9" creationId="{D1E4A39E-6935-4297-9218-EB08F3DC92A1}"/>
          </ac:spMkLst>
        </pc:spChg>
        <pc:picChg chg="add mod">
          <ac:chgData name="Don Kirkham" userId="fdc73c9edf551db5" providerId="LiveId" clId="{F3A47900-2477-47D8-BC28-02CAD5DE31B2}" dt="2020-08-02T14:44:26.730" v="483" actId="1076"/>
          <ac:picMkLst>
            <pc:docMk/>
            <pc:sldMk cId="3320872495" sldId="292"/>
            <ac:picMk id="11" creationId="{5A5AF8E2-2D9B-4FC8-AC38-635ADF16B5F0}"/>
          </ac:picMkLst>
        </pc:picChg>
        <pc:picChg chg="add mod">
          <ac:chgData name="Don Kirkham" userId="fdc73c9edf551db5" providerId="LiveId" clId="{F3A47900-2477-47D8-BC28-02CAD5DE31B2}" dt="2020-08-02T14:44:39.270" v="487" actId="1076"/>
          <ac:picMkLst>
            <pc:docMk/>
            <pc:sldMk cId="3320872495" sldId="292"/>
            <ac:picMk id="13" creationId="{B2BB91FA-689D-40E5-BA0F-0F9D48AE3ECB}"/>
          </ac:picMkLst>
        </pc:picChg>
        <pc:picChg chg="add mod">
          <ac:chgData name="Don Kirkham" userId="fdc73c9edf551db5" providerId="LiveId" clId="{F3A47900-2477-47D8-BC28-02CAD5DE31B2}" dt="2020-08-02T14:44:37.163" v="486" actId="1076"/>
          <ac:picMkLst>
            <pc:docMk/>
            <pc:sldMk cId="3320872495" sldId="292"/>
            <ac:picMk id="15" creationId="{31E15EF7-9731-42C9-BCEB-2C99D06F8DC2}"/>
          </ac:picMkLst>
        </pc:picChg>
      </pc:sldChg>
      <pc:sldChg chg="delSp modSp add del mod">
        <pc:chgData name="Don Kirkham" userId="fdc73c9edf551db5" providerId="LiveId" clId="{F3A47900-2477-47D8-BC28-02CAD5DE31B2}" dt="2020-08-02T14:47:08.853" v="499" actId="47"/>
        <pc:sldMkLst>
          <pc:docMk/>
          <pc:sldMk cId="821789343" sldId="293"/>
        </pc:sldMkLst>
        <pc:picChg chg="del mod">
          <ac:chgData name="Don Kirkham" userId="fdc73c9edf551db5" providerId="LiveId" clId="{F3A47900-2477-47D8-BC28-02CAD5DE31B2}" dt="2020-08-02T14:39:11.754" v="440" actId="21"/>
          <ac:picMkLst>
            <pc:docMk/>
            <pc:sldMk cId="821789343" sldId="293"/>
            <ac:picMk id="3" creationId="{09D2EA13-B3F8-467E-B274-00B94D58C75B}"/>
          </ac:picMkLst>
        </pc:picChg>
      </pc:sldChg>
      <pc:sldChg chg="delSp modSp add mod delAnim modAnim">
        <pc:chgData name="Don Kirkham" userId="fdc73c9edf551db5" providerId="LiveId" clId="{F3A47900-2477-47D8-BC28-02CAD5DE31B2}" dt="2020-08-03T16:18:37.034" v="1213"/>
        <pc:sldMkLst>
          <pc:docMk/>
          <pc:sldMk cId="1847716165" sldId="293"/>
        </pc:sldMkLst>
        <pc:spChg chg="mod">
          <ac:chgData name="Don Kirkham" userId="fdc73c9edf551db5" providerId="LiveId" clId="{F3A47900-2477-47D8-BC28-02CAD5DE31B2}" dt="2020-08-03T15:49:49.364" v="1126" actId="207"/>
          <ac:spMkLst>
            <pc:docMk/>
            <pc:sldMk cId="1847716165" sldId="293"/>
            <ac:spMk id="2" creationId="{12947447-880C-4F22-8D4F-1EE22E9A3362}"/>
          </ac:spMkLst>
        </pc:spChg>
        <pc:spChg chg="mod">
          <ac:chgData name="Don Kirkham" userId="fdc73c9edf551db5" providerId="LiveId" clId="{F3A47900-2477-47D8-BC28-02CAD5DE31B2}" dt="2020-08-03T15:49:49.364" v="1126" actId="207"/>
          <ac:spMkLst>
            <pc:docMk/>
            <pc:sldMk cId="1847716165" sldId="293"/>
            <ac:spMk id="4" creationId="{6F58E2BB-642A-42A9-8926-207B85E50AF4}"/>
          </ac:spMkLst>
        </pc:spChg>
        <pc:spChg chg="mod">
          <ac:chgData name="Don Kirkham" userId="fdc73c9edf551db5" providerId="LiveId" clId="{F3A47900-2477-47D8-BC28-02CAD5DE31B2}" dt="2020-08-03T15:49:49.364" v="1126" actId="207"/>
          <ac:spMkLst>
            <pc:docMk/>
            <pc:sldMk cId="1847716165" sldId="293"/>
            <ac:spMk id="5" creationId="{33EA8F57-BAD4-4E52-9CFC-03D93ED66C44}"/>
          </ac:spMkLst>
        </pc:spChg>
        <pc:spChg chg="mod">
          <ac:chgData name="Don Kirkham" userId="fdc73c9edf551db5" providerId="LiveId" clId="{F3A47900-2477-47D8-BC28-02CAD5DE31B2}" dt="2020-08-03T15:49:49.364" v="1126" actId="207"/>
          <ac:spMkLst>
            <pc:docMk/>
            <pc:sldMk cId="1847716165" sldId="293"/>
            <ac:spMk id="6" creationId="{23130672-5FD9-4E3C-BADF-C353E3F8A8B1}"/>
          </ac:spMkLst>
        </pc:spChg>
        <pc:spChg chg="del">
          <ac:chgData name="Don Kirkham" userId="fdc73c9edf551db5" providerId="LiveId" clId="{F3A47900-2477-47D8-BC28-02CAD5DE31B2}" dt="2020-08-02T14:47:46.935" v="522" actId="478"/>
          <ac:spMkLst>
            <pc:docMk/>
            <pc:sldMk cId="1847716165" sldId="293"/>
            <ac:spMk id="7" creationId="{7A37C570-4213-4EE3-9C7F-3A1683446375}"/>
          </ac:spMkLst>
        </pc:spChg>
        <pc:picChg chg="mod">
          <ac:chgData name="Don Kirkham" userId="fdc73c9edf551db5" providerId="LiveId" clId="{F3A47900-2477-47D8-BC28-02CAD5DE31B2}" dt="2020-08-03T15:49:49.364" v="1126" actId="207"/>
          <ac:picMkLst>
            <pc:docMk/>
            <pc:sldMk cId="1847716165" sldId="293"/>
            <ac:picMk id="3" creationId="{9E9B92D5-8FFA-41B2-BC13-83DD7FCA3FD0}"/>
          </ac:picMkLst>
        </pc:picChg>
      </pc:sldChg>
      <pc:sldChg chg="modSp add del">
        <pc:chgData name="Don Kirkham" userId="fdc73c9edf551db5" providerId="LiveId" clId="{F3A47900-2477-47D8-BC28-02CAD5DE31B2}" dt="2020-08-02T14:47:24.175" v="509" actId="47"/>
        <pc:sldMkLst>
          <pc:docMk/>
          <pc:sldMk cId="1473208021" sldId="294"/>
        </pc:sldMkLst>
        <pc:spChg chg="mod">
          <ac:chgData name="Don Kirkham" userId="fdc73c9edf551db5" providerId="LiveId" clId="{F3A47900-2477-47D8-BC28-02CAD5DE31B2}" dt="2020-08-02T14:47:16.490" v="508" actId="20577"/>
          <ac:spMkLst>
            <pc:docMk/>
            <pc:sldMk cId="1473208021" sldId="294"/>
            <ac:spMk id="2" creationId="{12947447-880C-4F22-8D4F-1EE22E9A3362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2906998636" sldId="382"/>
        </pc:sldMkLst>
        <pc:spChg chg="mod">
          <ac:chgData name="Don Kirkham" userId="fdc73c9edf551db5" providerId="LiveId" clId="{F3A47900-2477-47D8-BC28-02CAD5DE31B2}" dt="2020-08-02T14:53:19.952" v="526" actId="27636"/>
          <ac:spMkLst>
            <pc:docMk/>
            <pc:sldMk cId="2906998636" sldId="382"/>
            <ac:spMk id="1740" creationId="{00000000-0000-0000-0000-000000000000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2647804649" sldId="383"/>
        </pc:sldMkLst>
        <pc:spChg chg="mod">
          <ac:chgData name="Don Kirkham" userId="fdc73c9edf551db5" providerId="LiveId" clId="{F3A47900-2477-47D8-BC28-02CAD5DE31B2}" dt="2020-08-02T14:53:20.117" v="535" actId="27636"/>
          <ac:spMkLst>
            <pc:docMk/>
            <pc:sldMk cId="2647804649" sldId="383"/>
            <ac:spMk id="1740" creationId="{00000000-0000-0000-0000-000000000000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862939471" sldId="384"/>
        </pc:sldMkLst>
        <pc:spChg chg="mod">
          <ac:chgData name="Don Kirkham" userId="fdc73c9edf551db5" providerId="LiveId" clId="{F3A47900-2477-47D8-BC28-02CAD5DE31B2}" dt="2020-08-02T14:53:20.107" v="534" actId="27636"/>
          <ac:spMkLst>
            <pc:docMk/>
            <pc:sldMk cId="862939471" sldId="384"/>
            <ac:spMk id="1740" creationId="{00000000-0000-0000-0000-000000000000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3473910719" sldId="385"/>
        </pc:sldMkLst>
        <pc:spChg chg="mod">
          <ac:chgData name="Don Kirkham" userId="fdc73c9edf551db5" providerId="LiveId" clId="{F3A47900-2477-47D8-BC28-02CAD5DE31B2}" dt="2020-08-02T14:53:20.095" v="533" actId="27636"/>
          <ac:spMkLst>
            <pc:docMk/>
            <pc:sldMk cId="3473910719" sldId="385"/>
            <ac:spMk id="1740" creationId="{00000000-0000-0000-0000-000000000000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1822202269" sldId="386"/>
        </pc:sldMkLst>
        <pc:spChg chg="mod">
          <ac:chgData name="Don Kirkham" userId="fdc73c9edf551db5" providerId="LiveId" clId="{F3A47900-2477-47D8-BC28-02CAD5DE31B2}" dt="2020-08-02T14:53:20.087" v="532" actId="27636"/>
          <ac:spMkLst>
            <pc:docMk/>
            <pc:sldMk cId="1822202269" sldId="386"/>
            <ac:spMk id="1740" creationId="{00000000-0000-0000-0000-000000000000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2718337105" sldId="387"/>
        </pc:sldMkLst>
        <pc:spChg chg="mod">
          <ac:chgData name="Don Kirkham" userId="fdc73c9edf551db5" providerId="LiveId" clId="{F3A47900-2477-47D8-BC28-02CAD5DE31B2}" dt="2020-08-02T14:53:20.077" v="531" actId="27636"/>
          <ac:spMkLst>
            <pc:docMk/>
            <pc:sldMk cId="2718337105" sldId="387"/>
            <ac:spMk id="1740" creationId="{00000000-0000-0000-0000-000000000000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1496770626" sldId="388"/>
        </pc:sldMkLst>
        <pc:spChg chg="mod">
          <ac:chgData name="Don Kirkham" userId="fdc73c9edf551db5" providerId="LiveId" clId="{F3A47900-2477-47D8-BC28-02CAD5DE31B2}" dt="2020-08-02T14:53:20.056" v="530" actId="27636"/>
          <ac:spMkLst>
            <pc:docMk/>
            <pc:sldMk cId="1496770626" sldId="388"/>
            <ac:spMk id="1740" creationId="{00000000-0000-0000-0000-000000000000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406088050" sldId="389"/>
        </pc:sldMkLst>
        <pc:spChg chg="mod">
          <ac:chgData name="Don Kirkham" userId="fdc73c9edf551db5" providerId="LiveId" clId="{F3A47900-2477-47D8-BC28-02CAD5DE31B2}" dt="2020-08-02T14:53:20.011" v="529" actId="27636"/>
          <ac:spMkLst>
            <pc:docMk/>
            <pc:sldMk cId="406088050" sldId="389"/>
            <ac:spMk id="1740" creationId="{00000000-0000-0000-0000-000000000000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893672975" sldId="390"/>
        </pc:sldMkLst>
        <pc:spChg chg="mod">
          <ac:chgData name="Don Kirkham" userId="fdc73c9edf551db5" providerId="LiveId" clId="{F3A47900-2477-47D8-BC28-02CAD5DE31B2}" dt="2020-08-02T14:53:19.992" v="528" actId="27636"/>
          <ac:spMkLst>
            <pc:docMk/>
            <pc:sldMk cId="893672975" sldId="390"/>
            <ac:spMk id="1740" creationId="{00000000-0000-0000-0000-000000000000}"/>
          </ac:spMkLst>
        </pc:spChg>
      </pc:sldChg>
      <pc:sldChg chg="modSp add mod modTransition">
        <pc:chgData name="Don Kirkham" userId="fdc73c9edf551db5" providerId="LiveId" clId="{F3A47900-2477-47D8-BC28-02CAD5DE31B2}" dt="2020-08-02T14:55:36.957" v="539"/>
        <pc:sldMkLst>
          <pc:docMk/>
          <pc:sldMk cId="3959408745" sldId="391"/>
        </pc:sldMkLst>
        <pc:spChg chg="mod">
          <ac:chgData name="Don Kirkham" userId="fdc73c9edf551db5" providerId="LiveId" clId="{F3A47900-2477-47D8-BC28-02CAD5DE31B2}" dt="2020-08-02T14:53:19.979" v="527" actId="27636"/>
          <ac:spMkLst>
            <pc:docMk/>
            <pc:sldMk cId="3959408745" sldId="391"/>
            <ac:spMk id="1740" creationId="{00000000-0000-0000-0000-000000000000}"/>
          </ac:spMkLst>
        </pc:spChg>
      </pc:sldChg>
      <pc:sldChg chg="delSp modSp add mod modTransition delAnim">
        <pc:chgData name="Don Kirkham" userId="fdc73c9edf551db5" providerId="LiveId" clId="{F3A47900-2477-47D8-BC28-02CAD5DE31B2}" dt="2020-08-02T14:56:54.240" v="555" actId="478"/>
        <pc:sldMkLst>
          <pc:docMk/>
          <pc:sldMk cId="0" sldId="392"/>
        </pc:sldMkLst>
        <pc:spChg chg="del mod">
          <ac:chgData name="Don Kirkham" userId="fdc73c9edf551db5" providerId="LiveId" clId="{F3A47900-2477-47D8-BC28-02CAD5DE31B2}" dt="2020-08-02T14:56:37.944" v="545" actId="478"/>
          <ac:spMkLst>
            <pc:docMk/>
            <pc:sldMk cId="0" sldId="392"/>
            <ac:spMk id="235" creationId="{05D5F768-1059-486B-BFEE-DE4BA02E825C}"/>
          </ac:spMkLst>
        </pc:spChg>
        <pc:spChg chg="mod">
          <ac:chgData name="Don Kirkham" userId="fdc73c9edf551db5" providerId="LiveId" clId="{F3A47900-2477-47D8-BC28-02CAD5DE31B2}" dt="2020-08-02T14:53:20.128" v="536" actId="27636"/>
          <ac:spMkLst>
            <pc:docMk/>
            <pc:sldMk cId="0" sldId="392"/>
            <ac:spMk id="1740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33.583" v="543" actId="478"/>
          <ac:spMkLst>
            <pc:docMk/>
            <pc:sldMk cId="0" sldId="392"/>
            <ac:spMk id="1838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52.990" v="554" actId="478"/>
          <ac:spMkLst>
            <pc:docMk/>
            <pc:sldMk cId="0" sldId="392"/>
            <ac:spMk id="1839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32.496" v="542" actId="478"/>
          <ac:spMkLst>
            <pc:docMk/>
            <pc:sldMk cId="0" sldId="392"/>
            <ac:spMk id="1840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46.863" v="551" actId="478"/>
          <ac:spMkLst>
            <pc:docMk/>
            <pc:sldMk cId="0" sldId="392"/>
            <ac:spMk id="1841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39.856" v="546" actId="478"/>
          <ac:spMkLst>
            <pc:docMk/>
            <pc:sldMk cId="0" sldId="392"/>
            <ac:spMk id="1842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44.441" v="550" actId="478"/>
          <ac:spMkLst>
            <pc:docMk/>
            <pc:sldMk cId="0" sldId="392"/>
            <ac:spMk id="1843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48.082" v="552" actId="478"/>
          <ac:spMkLst>
            <pc:docMk/>
            <pc:sldMk cId="0" sldId="392"/>
            <ac:spMk id="1844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43.479" v="549" actId="478"/>
          <ac:spMkLst>
            <pc:docMk/>
            <pc:sldMk cId="0" sldId="392"/>
            <ac:spMk id="1845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41.643" v="547" actId="478"/>
          <ac:spMkLst>
            <pc:docMk/>
            <pc:sldMk cId="0" sldId="392"/>
            <ac:spMk id="1846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49.466" v="553" actId="478"/>
          <ac:spMkLst>
            <pc:docMk/>
            <pc:sldMk cId="0" sldId="392"/>
            <ac:spMk id="1847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54.240" v="555" actId="478"/>
          <ac:spMkLst>
            <pc:docMk/>
            <pc:sldMk cId="0" sldId="392"/>
            <ac:spMk id="1848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6:42.344" v="548" actId="478"/>
          <ac:spMkLst>
            <pc:docMk/>
            <pc:sldMk cId="0" sldId="392"/>
            <ac:spMk id="1849" creationId="{00000000-0000-0000-0000-000000000000}"/>
          </ac:spMkLst>
        </pc:spChg>
        <pc:spChg chg="del">
          <ac:chgData name="Don Kirkham" userId="fdc73c9edf551db5" providerId="LiveId" clId="{F3A47900-2477-47D8-BC28-02CAD5DE31B2}" dt="2020-08-02T14:54:16.335" v="537" actId="478"/>
          <ac:spMkLst>
            <pc:docMk/>
            <pc:sldMk cId="0" sldId="392"/>
            <ac:spMk id="1900" creationId="{2606F10E-D702-4EA1-B216-BC4F3E3BC52E}"/>
          </ac:spMkLst>
        </pc:spChg>
        <pc:picChg chg="del">
          <ac:chgData name="Don Kirkham" userId="fdc73c9edf551db5" providerId="LiveId" clId="{F3A47900-2477-47D8-BC28-02CAD5DE31B2}" dt="2020-08-02T14:56:31.058" v="541" actId="478"/>
          <ac:picMkLst>
            <pc:docMk/>
            <pc:sldMk cId="0" sldId="392"/>
            <ac:picMk id="1897" creationId="{DBC622B4-050C-4B5B-A415-D1C63B5BE9C7}"/>
          </ac:picMkLst>
        </pc:picChg>
      </pc:sldChg>
      <pc:sldChg chg="addSp delSp modSp add mod modTransition">
        <pc:chgData name="Don Kirkham" userId="fdc73c9edf551db5" providerId="LiveId" clId="{F3A47900-2477-47D8-BC28-02CAD5DE31B2}" dt="2020-08-02T15:04:30.045" v="582" actId="14100"/>
        <pc:sldMkLst>
          <pc:docMk/>
          <pc:sldMk cId="3681302713" sldId="393"/>
        </pc:sldMkLst>
        <pc:spChg chg="add mod">
          <ac:chgData name="Don Kirkham" userId="fdc73c9edf551db5" providerId="LiveId" clId="{F3A47900-2477-47D8-BC28-02CAD5DE31B2}" dt="2020-08-02T15:04:30.045" v="582" actId="14100"/>
          <ac:spMkLst>
            <pc:docMk/>
            <pc:sldMk cId="3681302713" sldId="393"/>
            <ac:spMk id="2" creationId="{EC0F95CD-86BA-497F-948B-A99160095738}"/>
          </ac:spMkLst>
        </pc:spChg>
        <pc:spChg chg="add 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4" creationId="{FFB960B6-C37E-47F2-93FD-3B2849866440}"/>
          </ac:spMkLst>
        </pc:spChg>
        <pc:spChg chg="add">
          <ac:chgData name="Don Kirkham" userId="fdc73c9edf551db5" providerId="LiveId" clId="{F3A47900-2477-47D8-BC28-02CAD5DE31B2}" dt="2020-08-02T15:00:53.770" v="566" actId="22"/>
          <ac:spMkLst>
            <pc:docMk/>
            <pc:sldMk cId="3681302713" sldId="393"/>
            <ac:spMk id="5" creationId="{5C4734C6-8518-4061-AC06-AD7C6E83C0B9}"/>
          </ac:spMkLst>
        </pc:spChg>
        <pc:spChg chg="add 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6" creationId="{99D746C9-5B6D-4CC2-A5E0-1805A9D19020}"/>
          </ac:spMkLst>
        </pc:spChg>
        <pc:spChg chg="add 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8" creationId="{5ABAD9C8-A1E2-4446-ACC7-160A05095220}"/>
          </ac:spMkLst>
        </pc:spChg>
        <pc:spChg chg="add 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10" creationId="{FBDD1B7B-E456-4D53-A639-F95E6C27CBA4}"/>
          </ac:spMkLst>
        </pc:spChg>
        <pc:spChg chg="add 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11" creationId="{39A0D60A-99F4-4D9F-9113-45A8B75E9479}"/>
          </ac:spMkLst>
        </pc:spChg>
        <pc:spChg chg="add 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12" creationId="{A94AC186-078E-49E5-8FFD-A0EBF538A170}"/>
          </ac:spMkLst>
        </pc:spChg>
        <pc:spChg chg="add 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14" creationId="{FCD982B6-EB18-454C-B4CD-4126A117C958}"/>
          </ac:spMkLst>
        </pc:spChg>
        <pc:spChg chg="add 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15" creationId="{CD360611-2B0A-4271-A8F7-53FAF0D31F9E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17" creationId="{CAEC8E8E-FA01-4381-9C6B-487F1306FB6A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18" creationId="{3E432C8C-CF26-4BC5-9F22-7E1603478F26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19" creationId="{D48FA4CB-ED56-4DA9-AAFC-307D539F995E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20" creationId="{E68C15B7-438F-4DEB-A638-654B88EEDE7A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22" creationId="{70DA43AF-E629-45D2-B651-3D3ABE9EFA3A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23" creationId="{81EBC825-295B-484B-97E4-615FA549E71A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24" creationId="{5EF7595A-4B98-4E78-9722-0D91C17AE03D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25" creationId="{DA4DBE58-055F-46F5-8AF2-E3137155A3DC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26" creationId="{EC8DF257-2E4E-4F78-A748-504189F4D99E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28" creationId="{2E33B51C-F70F-4912-91D4-1F4B1210FDB8}"/>
          </ac:spMkLst>
        </pc:spChg>
        <pc:spChg chg="add del ord">
          <ac:chgData name="Don Kirkham" userId="fdc73c9edf551db5" providerId="LiveId" clId="{F3A47900-2477-47D8-BC28-02CAD5DE31B2}" dt="2020-08-02T15:02:16.436" v="570" actId="21"/>
          <ac:spMkLst>
            <pc:docMk/>
            <pc:sldMk cId="3681302713" sldId="393"/>
            <ac:spMk id="30" creationId="{F8D5D4B1-093D-42A0-A0A1-9A2356030437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32" creationId="{8644375B-E17C-4C64-BF6A-A281D9C3F79D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33" creationId="{84F1C146-AAFE-4059-9F8C-184669320C3D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34" creationId="{680D6A95-D3BE-40C1-8B6B-284AC25F9E53}"/>
          </ac:spMkLst>
        </pc:spChg>
        <pc:spChg chg="add mod ord">
          <ac:chgData name="Don Kirkham" userId="fdc73c9edf551db5" providerId="LiveId" clId="{F3A47900-2477-47D8-BC28-02CAD5DE31B2}" dt="2020-08-02T15:02:58.795" v="575" actId="1076"/>
          <ac:spMkLst>
            <pc:docMk/>
            <pc:sldMk cId="3681302713" sldId="393"/>
            <ac:spMk id="35" creationId="{7DE7115D-AEB1-4B4A-9841-29B0DFE8D81D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36" creationId="{AB6C2B57-AE6A-4F6F-B401-C3371D1461F7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37" creationId="{5C14102F-1DD6-4DDC-A37C-2095A04EDF38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38" creationId="{4E2660FB-EDBA-42AF-97AD-9B1E6AB01FC8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39" creationId="{3E26B3CE-F913-448A-B6C6-E1B07051BF32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40" creationId="{6280886B-5D6E-4D2C-B67D-FA72FA0C045A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41" creationId="{FC6A99E2-2ADF-4914-ADAF-6980A1568615}"/>
          </ac:spMkLst>
        </pc:spChg>
        <pc:spChg chg="add ord">
          <ac:chgData name="Don Kirkham" userId="fdc73c9edf551db5" providerId="LiveId" clId="{F3A47900-2477-47D8-BC28-02CAD5DE31B2}" dt="2020-08-02T15:02:43.785" v="572" actId="166"/>
          <ac:spMkLst>
            <pc:docMk/>
            <pc:sldMk cId="3681302713" sldId="393"/>
            <ac:spMk id="42" creationId="{D0108B45-24E8-4BA4-A035-278523179D30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44" creationId="{1E169031-C430-447B-A197-B4906C826D99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45" creationId="{A6A3967F-5CAE-46F0-95E7-10DC293F777E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46" creationId="{018D0144-305E-4ED8-B397-59A1F976C688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47" creationId="{7D5F50FE-0874-4C12-8E64-0725ADAF3065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48" creationId="{31973CF7-DCA9-45DE-892B-A27C3490137E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49" creationId="{F8CE7546-C816-4D87-B84F-889E26C4B068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50" creationId="{CF388232-372B-40D1-8D58-8545F88EB7A2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51" creationId="{47D602DE-6536-48BA-B935-C3EA22B841D1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52" creationId="{69BE373F-76E5-498B-99BD-7CEE2A29669A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53" creationId="{4C8FA7CA-5A7F-4FB6-9E93-593176351F12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54" creationId="{B793F12A-4859-4BDE-BF1F-21CD1F4FB6CC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55" creationId="{2896F3E0-53BF-45C0-8A93-BAB23B8CAF43}"/>
          </ac:spMkLst>
        </pc:spChg>
        <pc:spChg chg="add ord">
          <ac:chgData name="Don Kirkham" userId="fdc73c9edf551db5" providerId="LiveId" clId="{F3A47900-2477-47D8-BC28-02CAD5DE31B2}" dt="2020-08-02T15:04:13.851" v="581" actId="166"/>
          <ac:spMkLst>
            <pc:docMk/>
            <pc:sldMk cId="3681302713" sldId="393"/>
            <ac:spMk id="57" creationId="{0694C28C-E314-4D8C-8079-5233015945DB}"/>
          </ac:spMkLst>
        </pc:spChg>
        <pc:spChg chg="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234" creationId="{B2027165-F01E-4055-8EFC-65410EAEC5AA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235" creationId="{05D5F768-1059-486B-BFEE-DE4BA02E825C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38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39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0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1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2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3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4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5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6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7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8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4:07.654" v="579" actId="21"/>
          <ac:spMkLst>
            <pc:docMk/>
            <pc:sldMk cId="3681302713" sldId="393"/>
            <ac:spMk id="1849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0:49.475" v="565" actId="21"/>
          <ac:spMkLst>
            <pc:docMk/>
            <pc:sldMk cId="3681302713" sldId="393"/>
            <ac:spMk id="1862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0:49.475" v="565" actId="21"/>
          <ac:spMkLst>
            <pc:docMk/>
            <pc:sldMk cId="3681302713" sldId="393"/>
            <ac:spMk id="1864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0:49.475" v="565" actId="21"/>
          <ac:spMkLst>
            <pc:docMk/>
            <pc:sldMk cId="3681302713" sldId="393"/>
            <ac:spMk id="1865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1866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0:49.475" v="565" actId="21"/>
          <ac:spMkLst>
            <pc:docMk/>
            <pc:sldMk cId="3681302713" sldId="393"/>
            <ac:spMk id="1867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1:32.030" v="567" actId="21"/>
          <ac:spMkLst>
            <pc:docMk/>
            <pc:sldMk cId="3681302713" sldId="393"/>
            <ac:spMk id="1868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0:49.475" v="565" actId="21"/>
          <ac:spMkLst>
            <pc:docMk/>
            <pc:sldMk cId="3681302713" sldId="393"/>
            <ac:spMk id="1869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0:49.475" v="565" actId="21"/>
          <ac:spMkLst>
            <pc:docMk/>
            <pc:sldMk cId="3681302713" sldId="393"/>
            <ac:spMk id="1870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0:49.475" v="565" actId="21"/>
          <ac:spMkLst>
            <pc:docMk/>
            <pc:sldMk cId="3681302713" sldId="393"/>
            <ac:spMk id="1871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0:49.475" v="565" actId="21"/>
          <ac:spMkLst>
            <pc:docMk/>
            <pc:sldMk cId="3681302713" sldId="393"/>
            <ac:spMk id="1872" creationId="{00000000-0000-0000-0000-000000000000}"/>
          </ac:spMkLst>
        </pc:spChg>
        <pc:spChg chg="del">
          <ac:chgData name="Don Kirkham" userId="fdc73c9edf551db5" providerId="LiveId" clId="{F3A47900-2477-47D8-BC28-02CAD5DE31B2}" dt="2020-08-02T15:00:49.475" v="565" actId="21"/>
          <ac:spMkLst>
            <pc:docMk/>
            <pc:sldMk cId="3681302713" sldId="393"/>
            <ac:spMk id="1873" creationId="{00000000-0000-0000-0000-000000000000}"/>
          </ac:spMkLst>
        </pc:spChg>
        <pc:picChg chg="add del">
          <ac:chgData name="Don Kirkham" userId="fdc73c9edf551db5" providerId="LiveId" clId="{F3A47900-2477-47D8-BC28-02CAD5DE31B2}" dt="2020-08-02T15:02:16.436" v="570" actId="21"/>
          <ac:picMkLst>
            <pc:docMk/>
            <pc:sldMk cId="3681302713" sldId="393"/>
            <ac:picMk id="16" creationId="{DC2CE3D1-DE80-44E9-BF7A-DD5C109C8658}"/>
          </ac:picMkLst>
        </pc:picChg>
        <pc:picChg chg="add ord">
          <ac:chgData name="Don Kirkham" userId="fdc73c9edf551db5" providerId="LiveId" clId="{F3A47900-2477-47D8-BC28-02CAD5DE31B2}" dt="2020-08-02T15:02:43.785" v="572" actId="166"/>
          <ac:picMkLst>
            <pc:docMk/>
            <pc:sldMk cId="3681302713" sldId="393"/>
            <ac:picMk id="43" creationId="{2CA9F208-EBA7-41F4-BCEE-677FA3C17E5D}"/>
          </ac:picMkLst>
        </pc:picChg>
        <pc:picChg chg="add ord">
          <ac:chgData name="Don Kirkham" userId="fdc73c9edf551db5" providerId="LiveId" clId="{F3A47900-2477-47D8-BC28-02CAD5DE31B2}" dt="2020-08-02T15:04:13.851" v="581" actId="166"/>
          <ac:picMkLst>
            <pc:docMk/>
            <pc:sldMk cId="3681302713" sldId="393"/>
            <ac:picMk id="56" creationId="{E4DBE3C1-3F04-4CE7-8EBF-1AD91B0630CA}"/>
          </ac:picMkLst>
        </pc:picChg>
        <pc:picChg chg="del">
          <ac:chgData name="Don Kirkham" userId="fdc73c9edf551db5" providerId="LiveId" clId="{F3A47900-2477-47D8-BC28-02CAD5DE31B2}" dt="2020-08-02T15:04:07.654" v="579" actId="21"/>
          <ac:picMkLst>
            <pc:docMk/>
            <pc:sldMk cId="3681302713" sldId="393"/>
            <ac:picMk id="1897" creationId="{DBC622B4-050C-4B5B-A415-D1C63B5BE9C7}"/>
          </ac:picMkLst>
        </pc:picChg>
        <pc:picChg chg="del">
          <ac:chgData name="Don Kirkham" userId="fdc73c9edf551db5" providerId="LiveId" clId="{F3A47900-2477-47D8-BC28-02CAD5DE31B2}" dt="2020-08-02T15:00:49.475" v="565" actId="21"/>
          <ac:picMkLst>
            <pc:docMk/>
            <pc:sldMk cId="3681302713" sldId="393"/>
            <ac:picMk id="1899" creationId="{DD3D8E5F-35CE-4C77-8F58-513096624B67}"/>
          </ac:picMkLst>
        </pc:picChg>
      </pc:sldChg>
      <pc:sldChg chg="add">
        <pc:chgData name="Don Kirkham" userId="fdc73c9edf551db5" providerId="LiveId" clId="{F3A47900-2477-47D8-BC28-02CAD5DE31B2}" dt="2020-08-02T14:56:22.398" v="540"/>
        <pc:sldMkLst>
          <pc:docMk/>
          <pc:sldMk cId="3070418755" sldId="394"/>
        </pc:sldMkLst>
      </pc:sldChg>
      <pc:sldChg chg="addSp modSp add del mod modAnim">
        <pc:chgData name="Don Kirkham" userId="fdc73c9edf551db5" providerId="LiveId" clId="{F3A47900-2477-47D8-BC28-02CAD5DE31B2}" dt="2020-08-02T15:11:34.246" v="597" actId="47"/>
        <pc:sldMkLst>
          <pc:docMk/>
          <pc:sldMk cId="0" sldId="395"/>
        </pc:sldMkLst>
        <pc:spChg chg="add mod">
          <ac:chgData name="Don Kirkham" userId="fdc73c9edf551db5" providerId="LiveId" clId="{F3A47900-2477-47D8-BC28-02CAD5DE31B2}" dt="2020-08-02T15:08:09.248" v="586" actId="1076"/>
          <ac:spMkLst>
            <pc:docMk/>
            <pc:sldMk cId="0" sldId="395"/>
            <ac:spMk id="173" creationId="{FE5026DA-EEB4-47A5-ADCD-08BAB7E1650E}"/>
          </ac:spMkLst>
        </pc:spChg>
        <pc:spChg chg="mod">
          <ac:chgData name="Don Kirkham" userId="fdc73c9edf551db5" providerId="LiveId" clId="{F3A47900-2477-47D8-BC28-02CAD5DE31B2}" dt="2020-08-02T15:06:04.862" v="584" actId="27636"/>
          <ac:spMkLst>
            <pc:docMk/>
            <pc:sldMk cId="0" sldId="395"/>
            <ac:spMk id="1740" creationId="{00000000-0000-0000-0000-000000000000}"/>
          </ac:spMkLst>
        </pc:spChg>
      </pc:sldChg>
      <pc:sldChg chg="addSp delSp modSp add del mod delAnim modAnim">
        <pc:chgData name="Don Kirkham" userId="fdc73c9edf551db5" providerId="LiveId" clId="{F3A47900-2477-47D8-BC28-02CAD5DE31B2}" dt="2020-08-02T15:26:14.804" v="701" actId="47"/>
        <pc:sldMkLst>
          <pc:docMk/>
          <pc:sldMk cId="3873420324" sldId="395"/>
        </pc:sldMkLst>
        <pc:spChg chg="add del mod">
          <ac:chgData name="Don Kirkham" userId="fdc73c9edf551db5" providerId="LiveId" clId="{F3A47900-2477-47D8-BC28-02CAD5DE31B2}" dt="2020-08-02T15:19:09.637" v="661" actId="478"/>
          <ac:spMkLst>
            <pc:docMk/>
            <pc:sldMk cId="3873420324" sldId="395"/>
            <ac:spMk id="3" creationId="{C8547866-7D5B-41FD-81FE-F8733D50630E}"/>
          </ac:spMkLst>
        </pc:spChg>
        <pc:spChg chg="add mod">
          <ac:chgData name="Don Kirkham" userId="fdc73c9edf551db5" providerId="LiveId" clId="{F3A47900-2477-47D8-BC28-02CAD5DE31B2}" dt="2020-08-02T15:13:55.171" v="633" actId="122"/>
          <ac:spMkLst>
            <pc:docMk/>
            <pc:sldMk cId="3873420324" sldId="395"/>
            <ac:spMk id="4" creationId="{AC55B792-4F3C-4D25-A66F-2E921D36F5BA}"/>
          </ac:spMkLst>
        </pc:spChg>
        <pc:spChg chg="add del mod">
          <ac:chgData name="Don Kirkham" userId="fdc73c9edf551db5" providerId="LiveId" clId="{F3A47900-2477-47D8-BC28-02CAD5DE31B2}" dt="2020-08-02T15:14:11.931" v="634" actId="478"/>
          <ac:spMkLst>
            <pc:docMk/>
            <pc:sldMk cId="3873420324" sldId="395"/>
            <ac:spMk id="5" creationId="{D1151ECA-2F18-4515-8970-5B556B7C5B99}"/>
          </ac:spMkLst>
        </pc:spChg>
        <pc:spChg chg="add del mod">
          <ac:chgData name="Don Kirkham" userId="fdc73c9edf551db5" providerId="LiveId" clId="{F3A47900-2477-47D8-BC28-02CAD5DE31B2}" dt="2020-08-02T15:15:06.682" v="636"/>
          <ac:spMkLst>
            <pc:docMk/>
            <pc:sldMk cId="3873420324" sldId="395"/>
            <ac:spMk id="6" creationId="{F507AFAE-B5C3-40B3-B092-BF29E4193151}"/>
          </ac:spMkLst>
        </pc:spChg>
        <pc:spChg chg="add del mod">
          <ac:chgData name="Don Kirkham" userId="fdc73c9edf551db5" providerId="LiveId" clId="{F3A47900-2477-47D8-BC28-02CAD5DE31B2}" dt="2020-08-02T15:15:06.682" v="636"/>
          <ac:spMkLst>
            <pc:docMk/>
            <pc:sldMk cId="3873420324" sldId="395"/>
            <ac:spMk id="7" creationId="{7455DBC5-59D3-48B7-923D-4102F234AEED}"/>
          </ac:spMkLst>
        </pc:spChg>
        <pc:spChg chg="add del mod">
          <ac:chgData name="Don Kirkham" userId="fdc73c9edf551db5" providerId="LiveId" clId="{F3A47900-2477-47D8-BC28-02CAD5DE31B2}" dt="2020-08-02T15:15:06.682" v="636"/>
          <ac:spMkLst>
            <pc:docMk/>
            <pc:sldMk cId="3873420324" sldId="395"/>
            <ac:spMk id="8" creationId="{2B413307-6B96-45FD-B321-0092D36B487D}"/>
          </ac:spMkLst>
        </pc:spChg>
        <pc:spChg chg="add del mod">
          <ac:chgData name="Don Kirkham" userId="fdc73c9edf551db5" providerId="LiveId" clId="{F3A47900-2477-47D8-BC28-02CAD5DE31B2}" dt="2020-08-02T15:15:06.682" v="636"/>
          <ac:spMkLst>
            <pc:docMk/>
            <pc:sldMk cId="3873420324" sldId="395"/>
            <ac:spMk id="16" creationId="{691A6CD9-758E-4A02-963D-199B7A38003F}"/>
          </ac:spMkLst>
        </pc:spChg>
        <pc:spChg chg="add del mod">
          <ac:chgData name="Don Kirkham" userId="fdc73c9edf551db5" providerId="LiveId" clId="{F3A47900-2477-47D8-BC28-02CAD5DE31B2}" dt="2020-08-02T15:15:06.682" v="636"/>
          <ac:spMkLst>
            <pc:docMk/>
            <pc:sldMk cId="3873420324" sldId="395"/>
            <ac:spMk id="18" creationId="{15C149B5-A903-4868-8467-9F54D9798D19}"/>
          </ac:spMkLst>
        </pc:spChg>
        <pc:spChg chg="add del mod">
          <ac:chgData name="Don Kirkham" userId="fdc73c9edf551db5" providerId="LiveId" clId="{F3A47900-2477-47D8-BC28-02CAD5DE31B2}" dt="2020-08-02T15:15:06.682" v="636"/>
          <ac:spMkLst>
            <pc:docMk/>
            <pc:sldMk cId="3873420324" sldId="395"/>
            <ac:spMk id="19" creationId="{998CEF3E-248C-42DB-9D76-64732DD6B2EE}"/>
          </ac:spMkLst>
        </pc:spChg>
        <pc:spChg chg="add del mod">
          <ac:chgData name="Don Kirkham" userId="fdc73c9edf551db5" providerId="LiveId" clId="{F3A47900-2477-47D8-BC28-02CAD5DE31B2}" dt="2020-08-02T15:15:06.682" v="636"/>
          <ac:spMkLst>
            <pc:docMk/>
            <pc:sldMk cId="3873420324" sldId="395"/>
            <ac:spMk id="22" creationId="{60D495BB-2596-435F-9809-9DFA24A84E1F}"/>
          </ac:spMkLst>
        </pc:spChg>
        <pc:spChg chg="add del mod">
          <ac:chgData name="Don Kirkham" userId="fdc73c9edf551db5" providerId="LiveId" clId="{F3A47900-2477-47D8-BC28-02CAD5DE31B2}" dt="2020-08-02T15:15:06.682" v="636"/>
          <ac:spMkLst>
            <pc:docMk/>
            <pc:sldMk cId="3873420324" sldId="395"/>
            <ac:spMk id="23" creationId="{EF8151DC-586B-46E6-9E22-EE7A45DBD9D6}"/>
          </ac:spMkLst>
        </pc:spChg>
        <pc:spChg chg="add del mod">
          <ac:chgData name="Don Kirkham" userId="fdc73c9edf551db5" providerId="LiveId" clId="{F3A47900-2477-47D8-BC28-02CAD5DE31B2}" dt="2020-08-02T15:15:06.682" v="636"/>
          <ac:spMkLst>
            <pc:docMk/>
            <pc:sldMk cId="3873420324" sldId="395"/>
            <ac:spMk id="24" creationId="{A6769965-C618-4E3A-AD8F-17A6E70C48ED}"/>
          </ac:spMkLst>
        </pc:spChg>
        <pc:grpChg chg="add del mod">
          <ac:chgData name="Don Kirkham" userId="fdc73c9edf551db5" providerId="LiveId" clId="{F3A47900-2477-47D8-BC28-02CAD5DE31B2}" dt="2020-08-02T15:15:06.682" v="636"/>
          <ac:grpSpMkLst>
            <pc:docMk/>
            <pc:sldMk cId="3873420324" sldId="395"/>
            <ac:grpSpMk id="27" creationId="{1722409B-D584-4C91-ACE6-F99AA9E41D07}"/>
          </ac:grpSpMkLst>
        </pc:grp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9" creationId="{97ED8F53-00EA-4975-A396-2776A51549DC}"/>
          </ac:picMkLst>
        </pc:pic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10" creationId="{7E850083-98ED-4FD4-9DD1-594E360D7FA0}"/>
          </ac:picMkLst>
        </pc:pic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11" creationId="{DCEF7EC0-A7F3-49B4-A4EA-221ADFF90F34}"/>
          </ac:picMkLst>
        </pc:pic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12" creationId="{D20F74E7-1A7A-472D-A853-CB0FEE55917E}"/>
          </ac:picMkLst>
        </pc:pic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13" creationId="{2E56E97A-DE00-4909-8C27-0C647921C528}"/>
          </ac:picMkLst>
        </pc:pic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14" creationId="{5AE28752-8845-43BC-9ADD-4780F2432859}"/>
          </ac:picMkLst>
        </pc:pic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15" creationId="{065CBDD9-3784-4D16-868E-8AC2D20D192A}"/>
          </ac:picMkLst>
        </pc:pic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20" creationId="{5AF933CD-6245-447A-A677-DA69D2AAF58B}"/>
          </ac:picMkLst>
        </pc:pic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25" creationId="{FEB62CBC-B571-4C18-9065-F8BEA0EFD7D6}"/>
          </ac:picMkLst>
        </pc:picChg>
        <pc:picChg chg="add del mod">
          <ac:chgData name="Don Kirkham" userId="fdc73c9edf551db5" providerId="LiveId" clId="{F3A47900-2477-47D8-BC28-02CAD5DE31B2}" dt="2020-08-02T15:15:06.682" v="636"/>
          <ac:picMkLst>
            <pc:docMk/>
            <pc:sldMk cId="3873420324" sldId="395"/>
            <ac:picMk id="26" creationId="{EB76B26D-2290-4832-A0AF-D732F0B4E79C}"/>
          </ac:picMkLst>
        </pc:picChg>
        <pc:picChg chg="mod">
          <ac:chgData name="Don Kirkham" userId="fdc73c9edf551db5" providerId="LiveId" clId="{F3A47900-2477-47D8-BC28-02CAD5DE31B2}" dt="2020-08-02T15:14:58.180" v="635"/>
          <ac:picMkLst>
            <pc:docMk/>
            <pc:sldMk cId="3873420324" sldId="395"/>
            <ac:picMk id="28" creationId="{41D7E9A1-D943-4670-BF3B-E7C82F6C4EE4}"/>
          </ac:picMkLst>
        </pc:picChg>
        <pc:picChg chg="mod">
          <ac:chgData name="Don Kirkham" userId="fdc73c9edf551db5" providerId="LiveId" clId="{F3A47900-2477-47D8-BC28-02CAD5DE31B2}" dt="2020-08-02T15:14:58.180" v="635"/>
          <ac:picMkLst>
            <pc:docMk/>
            <pc:sldMk cId="3873420324" sldId="395"/>
            <ac:picMk id="29" creationId="{215F49E3-8B00-430F-98BB-7B7E35DA02EA}"/>
          </ac:picMkLst>
        </pc:picChg>
        <pc:cxnChg chg="add del mod">
          <ac:chgData name="Don Kirkham" userId="fdc73c9edf551db5" providerId="LiveId" clId="{F3A47900-2477-47D8-BC28-02CAD5DE31B2}" dt="2020-08-02T15:15:06.682" v="636"/>
          <ac:cxnSpMkLst>
            <pc:docMk/>
            <pc:sldMk cId="3873420324" sldId="395"/>
            <ac:cxnSpMk id="21" creationId="{5E36E365-E356-4A77-AA1F-7CFB8A7EC9C3}"/>
          </ac:cxnSpMkLst>
        </pc:cxnChg>
      </pc:sldChg>
      <pc:sldChg chg="addSp delSp modSp new del mod modAnim">
        <pc:chgData name="Don Kirkham" userId="fdc73c9edf551db5" providerId="LiveId" clId="{F3A47900-2477-47D8-BC28-02CAD5DE31B2}" dt="2020-08-02T15:11:37.967" v="598" actId="47"/>
        <pc:sldMkLst>
          <pc:docMk/>
          <pc:sldMk cId="2676038217" sldId="396"/>
        </pc:sldMkLst>
        <pc:spChg chg="del">
          <ac:chgData name="Don Kirkham" userId="fdc73c9edf551db5" providerId="LiveId" clId="{F3A47900-2477-47D8-BC28-02CAD5DE31B2}" dt="2020-08-02T15:08:38.877" v="588" actId="478"/>
          <ac:spMkLst>
            <pc:docMk/>
            <pc:sldMk cId="2676038217" sldId="396"/>
            <ac:spMk id="2" creationId="{346A5306-8892-486C-9F3B-D4D0F5B6940D}"/>
          </ac:spMkLst>
        </pc:spChg>
        <pc:spChg chg="del">
          <ac:chgData name="Don Kirkham" userId="fdc73c9edf551db5" providerId="LiveId" clId="{F3A47900-2477-47D8-BC28-02CAD5DE31B2}" dt="2020-08-02T15:08:40.577" v="589" actId="478"/>
          <ac:spMkLst>
            <pc:docMk/>
            <pc:sldMk cId="2676038217" sldId="396"/>
            <ac:spMk id="3" creationId="{CE527A59-CC45-4666-9BC8-A84463D71108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" creationId="{4FF8D37B-2153-47D4-B104-9F7F1DB91B21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" creationId="{5564E337-6AE4-4C20-B5AA-32F86290DB1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" creationId="{69D05821-B682-4197-9063-B18F7130233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7" creationId="{6820F697-C2FA-4F53-B0E4-4D7C1E945804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" creationId="{AE496B53-7288-41F4-9AC7-4D948F4F4555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" creationId="{6C964FE1-4A50-4625-9A79-E41D07269FE5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" creationId="{6C216C03-AF19-4350-849B-37A377AB5FE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" creationId="{5417181E-A231-4E67-AEB1-9120EAB16DF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2" creationId="{61A6C3AA-D31D-4341-9BFE-88CDD93B1C03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3" creationId="{85EB2E9A-A43D-497D-9FF4-AF79C652A6A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" creationId="{E76953CF-E71E-4766-8EAF-E1E44D67754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" creationId="{46E61C7B-280A-43BA-B3EA-AB7E8FBE0CD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" creationId="{04F327EE-099E-4A28-B2C5-A0F83F134B7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7" creationId="{4A6B859B-E963-4741-8AFF-47C4E993AF1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8" creationId="{F67D8B94-16E4-41CE-B0A2-8109828E8A9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9" creationId="{93000381-7CD6-41FF-8473-DFBA6196997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0" creationId="{1F3D9D70-16B9-4D1C-8900-6375E6F4274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1" creationId="{A4F7F71D-9CC6-45E9-B86D-A134E4E84044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2" creationId="{5106FF07-31D0-4B38-82A6-D1BBFABC332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3" creationId="{82C71B95-3593-437B-A00F-F65C8587C49D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4" creationId="{D764223C-0FC4-4D1B-A63D-C8949412C19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5" creationId="{0B07C43F-D131-4C42-81E3-678C8BB8F8C5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6" creationId="{7ECF6C77-6DCF-4BB1-BFBF-4CE6CE3E945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7" creationId="{74588B3E-C249-4A3F-AD30-3456AB80031C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8" creationId="{38858A54-5C80-4D99-BE0D-A163DE037558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29" creationId="{071C2DFA-32C4-489E-90CB-4C9D51FB6B9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0" creationId="{6D724884-A021-496F-8756-38B13244F5D2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1" creationId="{7B1ABBED-F034-4114-A2DC-9A19829D719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2" creationId="{35D4C2C5-54B7-43D7-8BF3-8D32BBF87C5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3" creationId="{D2BA1F1F-0277-4C52-B3AC-2960B48CA36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4" creationId="{79A5457E-BD6C-438C-8F5E-D6845570BE48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5" creationId="{3537A525-6B81-4049-99A3-B79385D2356C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6" creationId="{7485D307-A095-4251-B6AC-56A1C0903A3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7" creationId="{F9E59B3B-0BC7-4A6A-9A16-D50EE9A5F768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8" creationId="{B5F0CCF6-91C2-43DA-BD67-6B8B0C22393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39" creationId="{5F30D644-04D0-453B-8A57-426339A19495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0" creationId="{B940CA2E-3A4F-48ED-AFC2-7FCB3DC927A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1" creationId="{9D7A8795-6BA5-43DA-9017-FE8FC50073F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2" creationId="{839C3A0A-C9F2-4DC0-8DEF-00DD5E1A145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3" creationId="{12998DEF-63A9-4B21-A4FF-4C0859A7F4F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4" creationId="{BC273313-4CA9-4CBB-B839-75A361324C73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5" creationId="{E0E96F3C-2C5A-4067-9667-7F68B7E9EA6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6" creationId="{BEBF44F6-1BAD-422F-9FB9-40890A176566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7" creationId="{0FBB63BB-C5CD-4CBB-B0E5-F5540566774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8" creationId="{846E0504-3981-4E16-9584-A85304D52822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49" creationId="{464E8196-D794-459B-829E-E5CB2A18AB18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0" creationId="{25BC6F14-5D63-4AE0-AF79-F8717C9F8DD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1" creationId="{9DAB51E0-EF3C-4685-95C1-4F75D536AC3C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2" creationId="{2684FCD2-E921-4F18-890B-798F5C89693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3" creationId="{BAF370B5-C099-4C04-9B9B-A5691E2CF105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4" creationId="{805AD671-B500-42D0-85BF-C1473BA169F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5" creationId="{2A95C661-9D3F-481A-94B5-879A75C98D4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6" creationId="{CEE2CC76-5A45-42C8-8A06-22D2E4DF4413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7" creationId="{0B64B36F-82C9-41ED-BC2D-13B332FD2995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8" creationId="{C9181292-9D0A-4FAD-A95F-3D71D9F4840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59" creationId="{E63351EE-F8E9-4D54-B317-370571D7259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0" creationId="{AE917BF9-1D51-415D-B8CA-3F8AFEB2BB26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1" creationId="{0C198421-F186-4AE9-858E-6CA92B8CB433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2" creationId="{141DBA71-25B3-49CF-A4E8-8FB311BBD082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3" creationId="{D5BF494F-0369-43E8-BF1D-9771214F6F55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4" creationId="{C253B93A-8AB2-4E07-ACA2-0371D67F2A2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5" creationId="{5413F574-97BB-4FFD-9088-D1EEF3ABB711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6" creationId="{4B67B7B9-2AA4-4AB5-B964-B9F0B7C0D62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7" creationId="{CA39C327-E8E2-400A-B5A8-D9788AC492D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8" creationId="{8B895F0C-F441-4CE3-B7C6-4ADF29B93FF1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69" creationId="{308C218C-D36C-4B14-A5ED-B9F91086FAE4}"/>
          </ac:spMkLst>
        </pc:spChg>
        <pc:spChg chg="mod">
          <ac:chgData name="Don Kirkham" userId="fdc73c9edf551db5" providerId="LiveId" clId="{F3A47900-2477-47D8-BC28-02CAD5DE31B2}" dt="2020-08-02T15:09:38.561" v="594" actId="14100"/>
          <ac:spMkLst>
            <pc:docMk/>
            <pc:sldMk cId="2676038217" sldId="396"/>
            <ac:spMk id="71" creationId="{935484F4-64E6-45BE-9906-1DCAFF60FDA7}"/>
          </ac:spMkLst>
        </pc:spChg>
        <pc:spChg chg="mod">
          <ac:chgData name="Don Kirkham" userId="fdc73c9edf551db5" providerId="LiveId" clId="{F3A47900-2477-47D8-BC28-02CAD5DE31B2}" dt="2020-08-02T15:09:38.561" v="594" actId="14100"/>
          <ac:spMkLst>
            <pc:docMk/>
            <pc:sldMk cId="2676038217" sldId="396"/>
            <ac:spMk id="72" creationId="{0F652115-BECB-4FBC-ACC8-2D53166D97CF}"/>
          </ac:spMkLst>
        </pc:spChg>
        <pc:spChg chg="mod">
          <ac:chgData name="Don Kirkham" userId="fdc73c9edf551db5" providerId="LiveId" clId="{F3A47900-2477-47D8-BC28-02CAD5DE31B2}" dt="2020-08-02T15:09:38.561" v="594" actId="14100"/>
          <ac:spMkLst>
            <pc:docMk/>
            <pc:sldMk cId="2676038217" sldId="396"/>
            <ac:spMk id="73" creationId="{811BCB78-A08D-45E1-A600-A357629DE43D}"/>
          </ac:spMkLst>
        </pc:spChg>
        <pc:spChg chg="mod">
          <ac:chgData name="Don Kirkham" userId="fdc73c9edf551db5" providerId="LiveId" clId="{F3A47900-2477-47D8-BC28-02CAD5DE31B2}" dt="2020-08-02T15:09:38.561" v="594" actId="14100"/>
          <ac:spMkLst>
            <pc:docMk/>
            <pc:sldMk cId="2676038217" sldId="396"/>
            <ac:spMk id="74" creationId="{3B070182-B110-4DC6-90F5-524FC558CBDE}"/>
          </ac:spMkLst>
        </pc:spChg>
        <pc:spChg chg="mod">
          <ac:chgData name="Don Kirkham" userId="fdc73c9edf551db5" providerId="LiveId" clId="{F3A47900-2477-47D8-BC28-02CAD5DE31B2}" dt="2020-08-02T15:09:38.561" v="594" actId="14100"/>
          <ac:spMkLst>
            <pc:docMk/>
            <pc:sldMk cId="2676038217" sldId="396"/>
            <ac:spMk id="75" creationId="{16988010-CD3A-4EA0-84FE-D96A3710DBB4}"/>
          </ac:spMkLst>
        </pc:spChg>
        <pc:spChg chg="mod">
          <ac:chgData name="Don Kirkham" userId="fdc73c9edf551db5" providerId="LiveId" clId="{F3A47900-2477-47D8-BC28-02CAD5DE31B2}" dt="2020-08-02T15:09:38.561" v="594" actId="14100"/>
          <ac:spMkLst>
            <pc:docMk/>
            <pc:sldMk cId="2676038217" sldId="396"/>
            <ac:spMk id="76" creationId="{BF18D96B-F026-4122-914D-71FDA6D912C2}"/>
          </ac:spMkLst>
        </pc:spChg>
        <pc:spChg chg="mod">
          <ac:chgData name="Don Kirkham" userId="fdc73c9edf551db5" providerId="LiveId" clId="{F3A47900-2477-47D8-BC28-02CAD5DE31B2}" dt="2020-08-02T15:09:38.561" v="594" actId="14100"/>
          <ac:spMkLst>
            <pc:docMk/>
            <pc:sldMk cId="2676038217" sldId="396"/>
            <ac:spMk id="77" creationId="{FB854C9A-AC67-4831-80E9-E7110519C430}"/>
          </ac:spMkLst>
        </pc:spChg>
        <pc:spChg chg="mod">
          <ac:chgData name="Don Kirkham" userId="fdc73c9edf551db5" providerId="LiveId" clId="{F3A47900-2477-47D8-BC28-02CAD5DE31B2}" dt="2020-08-02T15:09:38.561" v="594" actId="14100"/>
          <ac:spMkLst>
            <pc:docMk/>
            <pc:sldMk cId="2676038217" sldId="396"/>
            <ac:spMk id="78" creationId="{68063C0A-A6C5-4B8F-A38A-F508FBB84C9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79" creationId="{39B54282-418C-4BA6-8951-4C397480431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0" creationId="{E3B3217A-8FCD-450F-A82A-B21E09F55E1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1" creationId="{4E843A29-AFC7-49A1-A8B1-4FBCDBDB8B28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2" creationId="{3EBFD0FF-5CA5-40F7-AF66-9E326EDD5A11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3" creationId="{3B01AF6B-5D7D-47A4-8247-561C7E36F89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4" creationId="{FC25D242-7886-41DA-9E0B-847049F8FF2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5" creationId="{964F43BE-E2C0-4456-9D5F-8F409BF9EF22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6" creationId="{B021E2C5-A998-4201-AA19-2AC6F30CCFE6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7" creationId="{9A695F83-D846-4B81-8E21-D7369585B00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8" creationId="{BD09364D-EBD8-4BC0-A2D1-D7C45E37CE32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89" creationId="{7366CB97-FFF1-436A-B3DC-D378E145C3CD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0" creationId="{6720441B-D16E-41BE-B035-45541E21D43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1" creationId="{C0D08ED2-0DDD-4A36-A84F-4DDB3491C30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2" creationId="{E1F057D4-5B81-40B2-9B14-B1E7E5D3290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3" creationId="{AC16BC22-B4EC-4A9D-BD63-2EB10DBD3F12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4" creationId="{EA6590ED-FCBB-48C0-BAA4-A3643FA3F72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5" creationId="{75DB951D-37D6-488F-B02E-6D9FEC92C49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6" creationId="{B120611E-A693-4E4F-A4AC-4110F2B62D7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7" creationId="{1C7C4540-888B-4CC4-9A87-D82562EA4233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8" creationId="{884CE1CC-CB29-4EC5-94BB-9E444C5DBF93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99" creationId="{BA1CC164-FA12-4864-902B-8C3CD8C2C56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0" creationId="{4AE9111E-A9F8-4480-A835-E3DCDAEFE718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1" creationId="{49A1BD8A-6539-496A-8AF0-7AC96CF0F792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2" creationId="{EA33C751-519C-41EB-80FB-5B75EEFBCB05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3" creationId="{B0497A3C-04CF-4D08-BB60-41D11E9C92C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4" creationId="{191E9664-1975-4981-A19A-CA9234765DF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5" creationId="{E99D6447-7C18-48FF-BA3A-0447581A1D03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6" creationId="{5C77CCF0-10CB-43C1-BFD7-634C8E7A76E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7" creationId="{6734E4F0-7260-4E53-A8B7-5E95132D3E41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8" creationId="{B24B8A0C-DBDC-4A61-8293-113D80A21FD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09" creationId="{CE05C181-B5D9-4FD9-8287-52D6F2FD9F55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0" creationId="{9B8B8671-C26C-4734-8EC6-2E9EC51B55F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1" creationId="{4A91510E-A5BD-436E-A429-D8BD2FEAE84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2" creationId="{A44CCF63-3045-4302-8AED-83AF6A171FF4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3" creationId="{0407AF3C-D8AE-44D2-98B5-1AC6FF1EBC9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4" creationId="{2FCEDD79-447A-47D6-8AE8-DA9AF5664FB8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5" creationId="{60A5387B-6243-4E1E-9AA6-8E004335E702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6" creationId="{83A1153D-CC6F-4D47-9653-BDAD378BF8C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7" creationId="{B3F5F0D2-0785-4F26-8044-EA540C34018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8" creationId="{AB9BCC73-8BF0-468F-A1F3-6A7F47F23B16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19" creationId="{3CD946E5-AC56-4442-99AA-BEBBBBD40A63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20" creationId="{E7FE7398-21A2-4320-B521-71E1E8A6ACA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21" creationId="{A3EDD306-C115-4AA1-A11A-D165E3F03A2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22" creationId="{E2AB86B4-0558-47D6-B2C7-447954BE315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23" creationId="{73344DE1-200B-415D-B3AF-5A02DF045FF3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24" creationId="{44D2867F-BFEC-4938-AD44-32F19A4949E6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25" creationId="{6B9C62E4-46DB-423A-81B4-D5A9B232848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26" creationId="{D9B3431B-C6B0-49C0-86FD-0617E241C85D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35" creationId="{D960180E-0EDE-459B-A4EE-967F253D5721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37" creationId="{CB3B8F4C-823D-4538-9D83-A0338A849C9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38" creationId="{F57BD9E4-7737-47DF-9893-A40C248D634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39" creationId="{08E7B3D1-1BF1-4C6A-B970-E0D9D46FC0D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0" creationId="{AFA761B7-7BCC-47FE-82FF-7E9C5EA6A944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1" creationId="{E7765ED4-23C9-44CF-8406-389A16BC330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2" creationId="{5FA1D230-E72C-4405-B855-0B77081BBF26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3" creationId="{9F7A8CE5-46CC-4FEE-924C-3F559273690A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4" creationId="{7846497D-381B-4F97-8A58-0BC5AA5820F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5" creationId="{C8BED32F-B735-4746-8953-E13BB4A40A0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6" creationId="{CB2E9596-B2BA-41F1-AF90-A3F324597D7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7" creationId="{8B4D8279-2EBF-4817-B539-A584E360687C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8" creationId="{51FBF3E2-2AA8-44C4-B9B2-EE1BD7AE55A1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49" creationId="{C6352AC1-DE87-421E-891F-80227014E08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0" creationId="{AE000590-F54F-4BFC-A16E-C9F9E8379684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1" creationId="{AB719897-67CE-4D1A-90F6-8A90180F7B5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2" creationId="{A3817D54-5B9C-46B7-84C8-1C30881884F4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3" creationId="{9A0634C6-0209-4B3D-A90A-45B86EC8D65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4" creationId="{F25E3E82-606E-4510-B3EB-577046916A64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5" creationId="{F7C8F965-A7B1-4069-83B9-8BD11E344EA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6" creationId="{A1137E90-1902-4A33-B33B-570D3C92B9C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7" creationId="{46B3EBF5-F998-4D1D-86B8-6C3E550B6B12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59" creationId="{6F86A4AF-D010-4AB7-AF0D-42EFA7ED4F2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0" creationId="{B0EE7F82-1F69-4C76-88FA-1E4F13E181C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1" creationId="{BA5900CD-A5A7-4EAC-88E9-44A993CCFB88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2" creationId="{92F18741-4319-4A0C-9698-1D9911BAC1F1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3" creationId="{CEEE917D-652B-42FE-811F-61BD386E7580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4" creationId="{69D1950B-6708-462B-9B45-461147EB73F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5" creationId="{E4CA0581-E1C0-40A1-AD4E-000474CF5929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6" creationId="{CDD13A78-5FE8-4D1E-8352-9A2793F79327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7" creationId="{C3E0644E-16D3-4098-8092-17B3E8D5409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8" creationId="{012DE30C-5D2D-4138-9C82-142F89FB7D5E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69" creationId="{31228FE4-277F-4D39-BD8C-72F570BDF7BF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70" creationId="{7C3ADCCA-95BC-4074-B05F-204D96DD814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71" creationId="{0D7A96D6-28D5-4C30-8D8C-765A06CBE9DB}"/>
          </ac:spMkLst>
        </pc:spChg>
        <pc:spChg chg="add del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73" creationId="{00806606-00DC-4034-BDA6-8D3A50002565}"/>
          </ac:spMkLst>
        </pc:spChg>
        <pc:spChg chg="add mod">
          <ac:chgData name="Don Kirkham" userId="fdc73c9edf551db5" providerId="LiveId" clId="{F3A47900-2477-47D8-BC28-02CAD5DE31B2}" dt="2020-08-02T15:09:50.053" v="595" actId="21"/>
          <ac:spMkLst>
            <pc:docMk/>
            <pc:sldMk cId="2676038217" sldId="396"/>
            <ac:spMk id="174" creationId="{A7DC07D2-C1D5-4591-A388-5BFD44ECADB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75" creationId="{65CD4322-2FF2-41C0-BE39-E20B4A1E65A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76" creationId="{2A0536BF-C44F-44DD-8B73-C05D1C002FB4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77" creationId="{EBD65AAE-81E7-4E8A-BCAB-F4E7F886BBF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78" creationId="{5E5430BC-7F17-4B04-9D2E-A305698FD6B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79" creationId="{6C487121-24F0-4178-81B1-0BC337A7862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0" creationId="{C47FD41B-2093-4F0E-B99D-D083C74AD7A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1" creationId="{18967B85-ADDA-4F6B-AFAB-200DA40C7F8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2" creationId="{ABAB1119-27AD-4652-984B-D0946194082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3" creationId="{72C1B7D2-0DDE-49FD-BFC3-494C7866800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4" creationId="{93643290-1C06-4421-8BF2-EFB777F2F14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5" creationId="{25E7C899-9A4C-49A1-B02F-7C795D1B3682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6" creationId="{E446F953-B356-478E-914C-07391710DC7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7" creationId="{D4EEA897-5ADA-4CFD-8AD3-87A77B07DE9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8" creationId="{78393495-C100-48F5-9397-BB4C57328E5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89" creationId="{E49E1647-50D9-4130-A3E3-B3D051C256DE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0" creationId="{D4B76B3A-73EA-4570-80B4-D872842D0206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1" creationId="{8F3BD06D-E6D0-409A-BC4B-1B764DF4BF3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2" creationId="{117AB35B-D40C-4E83-932F-6EF2D5DD89F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3" creationId="{A41BB9BF-E94F-485A-BFBA-E9F5FE06348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4" creationId="{024DE8E4-B1B6-49B9-A653-04B6FEC8ABF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5" creationId="{F5FB09F5-2931-4F1B-BBEA-D8374588B10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6" creationId="{F4FECA70-D6CC-405C-A8F4-DCFF85326F82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7" creationId="{364BDC68-3F7D-4B0A-BBF2-CCE01240245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8" creationId="{87E482B2-46C0-413C-8D49-8349CD22405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199" creationId="{5749E5F7-9D41-429E-9DE7-6F394DB1E1B2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0" creationId="{675A57F0-384C-4BC7-8131-B84D291B604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1" creationId="{04CD4E24-D65F-4421-9302-3FD85BBA3D7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2" creationId="{ECCBA3C6-93CA-4EC6-8D74-1459DA7084C6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3" creationId="{8418BF1D-CB76-49A2-9C30-CC787900A5B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4" creationId="{A33DB30A-52B2-4BE5-801E-BA5215387AA1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5" creationId="{B72464D8-30CE-4555-AA6C-863552F9A5D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6" creationId="{1D88E298-4B20-4912-BB73-27706C53F2C0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7" creationId="{E139FC96-C8BE-40FA-87C2-8F071903A426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8" creationId="{1104EE9B-91DB-4426-A603-CA9698A45DB6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09" creationId="{500948A3-7D37-4EC9-BB9A-DBA87EA0DE8B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0" creationId="{F796C61D-C0D2-4475-AFD7-69919A743276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1" creationId="{1C4E41AA-1E91-4680-8677-92172027277F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2" creationId="{765B2A2D-433A-40D0-89B3-D900E4EBBC8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3" creationId="{911A0FD1-E02B-4498-BD1C-0936860EE6E0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4" creationId="{3C55C877-D31D-462C-9CCA-2FFFFD66134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5" creationId="{B4DEAE6E-4FD1-4E74-977C-9F89323CD8E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6" creationId="{E1C46420-CCAF-4D3A-B17A-6FDDB1DCC25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7" creationId="{6C5E4543-1327-4F49-ABD0-BFCB67BF535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8" creationId="{AB51283C-2D66-4E94-B75B-EC411EFA5DDB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19" creationId="{368F7D88-5328-419C-A1BB-887E6A4027D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0" creationId="{3E431708-FCFE-463A-9C70-4164D8C9321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1" creationId="{5C326AFB-4BED-408F-8DCB-E85C0735CB1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2" creationId="{26CE87DF-8662-43AF-B26A-B08101CCECBB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3" creationId="{036FA69F-01B1-4ED0-B427-A8990340CA54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4" creationId="{A2C9A450-918E-4EFB-9E8C-D2CD9F2DE59E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5" creationId="{7A222AF4-455F-4F8C-973A-4C19EA43CFB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6" creationId="{2752D74D-C8D2-4521-902C-F0082030AF0F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7" creationId="{42AB3384-6D91-4D5F-B407-8C9A355DED51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8" creationId="{57DE5D5F-5992-4427-A4C6-1143CD361B0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29" creationId="{726FA1F9-BAF8-4E23-BD7E-3423D91D49D1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0" creationId="{C89EE6AD-ACFA-451B-9548-836191C01F6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1" creationId="{FD756C07-9D35-4930-ACC8-FDF4182BBA64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2" creationId="{F6FFEF61-AF21-430A-874E-76C260BDF5A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3" creationId="{C5284CB1-7BCD-4FA0-B7D9-5F482F5377C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4" creationId="{56570973-7123-452F-8686-9AAA8CC297A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5" creationId="{5E3E3B3E-2A96-4397-8CB3-9CC389CEC76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6" creationId="{E8E64E7C-C3D3-43EA-AED2-EC02F1CB2CB2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7" creationId="{B5FE353F-8BE3-437F-8588-3C053D42120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8" creationId="{A7BEA8DA-D6C7-40FF-85AC-0709E23CEEA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39" creationId="{5DCA067D-3A43-4964-91E9-C143CBB8D614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40" creationId="{4BD59F53-6FFB-4106-9563-46D57442841E}"/>
          </ac:spMkLst>
        </pc:spChg>
        <pc:spChg chg="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42" creationId="{25135BD4-FAD3-43CE-9119-50DABAE2BD03}"/>
          </ac:spMkLst>
        </pc:spChg>
        <pc:spChg chg="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43" creationId="{A9B00A3B-8A5A-473C-A806-1551D25C20A2}"/>
          </ac:spMkLst>
        </pc:spChg>
        <pc:spChg chg="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44" creationId="{E4E4746B-3D7E-426C-A7EA-D321FC9B4C5C}"/>
          </ac:spMkLst>
        </pc:spChg>
        <pc:spChg chg="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45" creationId="{F640456A-6F61-4DE3-BDD9-6E8A6CEC3655}"/>
          </ac:spMkLst>
        </pc:spChg>
        <pc:spChg chg="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46" creationId="{034FD7BE-2EA3-4721-8785-C6AC0A16AC7C}"/>
          </ac:spMkLst>
        </pc:spChg>
        <pc:spChg chg="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47" creationId="{E351CAD6-DE2F-4DA4-A88E-EF2E862AA49B}"/>
          </ac:spMkLst>
        </pc:spChg>
        <pc:spChg chg="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48" creationId="{5EF8FE33-1769-4301-920C-8951440A69DD}"/>
          </ac:spMkLst>
        </pc:spChg>
        <pc:spChg chg="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49" creationId="{C878AC0E-342B-4829-A9C2-C5EB3895FA2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0" creationId="{7AD5438E-0009-4756-8958-C2B11CF9BA2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1" creationId="{910146C2-5930-4CB3-A960-73C99F9D1D7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2" creationId="{5C899F93-02BE-46D5-9CD3-A858780576D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3" creationId="{CC7260F4-994C-4D33-B367-EAF53992F45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4" creationId="{613E34C4-1D42-4768-8818-6C9D31CAAD2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5" creationId="{0C3C7DDB-B66A-42C7-BF5B-AF3904FEFA44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6" creationId="{D4B95105-DB5D-4924-A26A-1CFBE9BC47BF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7" creationId="{2644A3CC-7AEC-47E7-B80A-661DBA664AA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8" creationId="{02B600DF-8D7B-407C-8BB1-DEE6A894E56E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59" creationId="{59A3999D-FE8B-4FA3-9519-F75EDB9A950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0" creationId="{B49CC1B3-6875-4EFA-9316-1D62D08623E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1" creationId="{1CA31E89-65B4-4B6E-BD08-D496E4793464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2" creationId="{809D1947-14D8-46AB-BC21-2DFEB6C1ACBB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3" creationId="{97BF9BC8-0F3C-4484-B3FA-971DB886947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4" creationId="{EB919276-4247-4D20-A8CD-BDA466EBADE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5" creationId="{1CAFA688-2FF8-49B3-ABEE-55BC383A374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6" creationId="{3FF7E7C2-644E-4E28-AE6E-CF3ECE2A016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7" creationId="{6FBE063D-DB90-413E-A7EA-C39810A53E76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8" creationId="{9BBBD8AE-6157-42B0-8A16-DFC5038DA294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69" creationId="{466A6377-2D82-4EED-AD41-4D9C58E89C6F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0" creationId="{3F7DA2C1-9F20-4B6E-8CD3-796C9BC9DADB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1" creationId="{E7F3BB4B-C6C1-49C9-8778-8CAA8E320E4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2" creationId="{1E93C38A-2BBE-46C1-9483-589AD11B65DB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3" creationId="{1279FF1D-FE85-4AA4-A794-872698573E6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4" creationId="{943A80F1-1342-43F6-8125-E58C79B211A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5" creationId="{595FFD5D-6616-4C04-921B-F0C9E29B65C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6" creationId="{D77A659E-6631-4668-A23B-078FF790CC7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7" creationId="{531F7094-472A-48B6-B42C-EA6EBAFD623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8" creationId="{F704A32F-FA87-4300-8257-46BD930E923F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79" creationId="{45AB1E3C-B58B-4506-B074-567782A9C9EF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0" creationId="{BA01F8D5-884F-4458-AFE6-97B1E2BE7452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1" creationId="{89CB0AAB-15AC-4490-B450-5815625B8AA4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2" creationId="{924E23BB-241A-4827-B04D-2860CCB5E0E0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3" creationId="{54D92EAD-1F12-4709-86E4-A66D7F064B6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4" creationId="{4114379B-C2B6-4931-A34C-5E8C4FD7288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5" creationId="{D9675BB1-93E2-4B95-81DF-0F3C949FFF1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6" creationId="{62AC1E7D-BA1C-4A59-AD5A-9BE06F9E916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7" creationId="{350D31A4-ED23-44C9-AFF0-C8FB3D31E194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8" creationId="{54401EFE-4488-4B5E-978B-1D482CAF57A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89" creationId="{E6C8D06D-7A38-4C3B-B620-ADAFBD4BBA8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90" creationId="{22638130-68FC-4E95-982E-09A7191217A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91" creationId="{648D892D-0915-4B16-BFA1-8D98199E336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92" creationId="{17AEF296-AAFF-482F-96C9-1D609028235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93" creationId="{16707F9B-B806-4A1B-8E9C-606A4E6B3E30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94" creationId="{C9942257-14EA-4FF3-8F1C-49756B01E360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95" creationId="{F0A19ADD-F0E5-44AC-ABF6-8EF751B7F83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96" creationId="{3C38AF12-6CC3-4FA9-9C21-B9FD0C367ED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297" creationId="{2B6697FA-132F-419C-875F-713AE46B0F9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06" creationId="{B1BD283D-DC39-4ACE-8386-B1EB8F7DF34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08" creationId="{2B721E1B-3E85-4051-B328-D36F715AEEF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09" creationId="{337B4489-EB18-4902-8769-EDD3F648607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0" creationId="{5B1B8E91-99E8-453D-88FD-B52C685A883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1" creationId="{30BB7D52-FDCB-4E8C-B1A3-1094B9A6AEF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2" creationId="{564E4D6F-0802-4241-99C4-1161D633E982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3" creationId="{FDB4F9DF-FE15-48E3-A64F-F6A80906BC5E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4" creationId="{68F21FAC-ACB6-438C-ACEA-22295F529D6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5" creationId="{20695F2A-5180-4A4C-8F19-88D757CFFAC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6" creationId="{DBA38818-3F12-463B-AB81-5853561FC06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7" creationId="{C57439A6-1013-4484-B0EA-54BD862F01A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8" creationId="{3318A512-A167-4514-9946-B01D83784C85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19" creationId="{07D95C30-3215-43E6-A452-D46F1F53B2B1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20" creationId="{39265D39-9C82-4605-8C8E-A11C5463535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21" creationId="{36E01A36-E82E-465F-8D7D-3F9B3AD7577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22" creationId="{BDA0A2F7-424C-4BB5-A986-7546CB9BBE6E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23" creationId="{5ED14AAB-DC36-465C-9F80-32B50ECE612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24" creationId="{C0DC9336-05C9-4BD3-BF94-AAE007E195D2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25" creationId="{5AC8D602-E028-41B7-B6E3-5459BFA0B2FF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26" creationId="{8E3EFA35-3400-402B-B194-E5CF303D903C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27" creationId="{39C70410-158A-44C0-AEBD-27B152EEDCAD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28" creationId="{C6F139AC-5AC4-4A80-AC4E-04A6047882E0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0" creationId="{3DE0BB3E-C9B6-45AD-945D-13CA2176DBA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1" creationId="{0E5C8A64-B289-44C1-ADC8-4D312A2598FE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2" creationId="{2F837F65-94F5-410E-A998-FC01C1F728C9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3" creationId="{035D0F53-B921-4860-ADB9-CA224DF9E097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4" creationId="{E157D442-C4DD-4121-BE7E-8B6C361A01A6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5" creationId="{7835A17D-6E27-4E19-BFB0-48F36CCD1360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6" creationId="{1DFE6F1F-CBE6-4501-BC1E-C68B9F2BA492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7" creationId="{817FC055-26B9-4835-BFDF-823BCE66DC02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8" creationId="{912E2819-5668-4439-9AF6-20D43189C54A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39" creationId="{78455CA4-E378-449F-A6B7-89C8092B2408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40" creationId="{66BF9DA9-93B4-42D6-BB66-91BBD71C96F3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41" creationId="{DAA18721-6BD8-4755-9B09-9C9FE24364E6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42" creationId="{BAD54A40-EE85-4C98-8766-ADCF7524C31B}"/>
          </ac:spMkLst>
        </pc:spChg>
        <pc:spChg chg="add mod">
          <ac:chgData name="Don Kirkham" userId="fdc73c9edf551db5" providerId="LiveId" clId="{F3A47900-2477-47D8-BC28-02CAD5DE31B2}" dt="2020-08-02T15:10:03.523" v="596"/>
          <ac:spMkLst>
            <pc:docMk/>
            <pc:sldMk cId="2676038217" sldId="396"/>
            <ac:spMk id="344" creationId="{F960FA6D-F65D-4DA2-AF2B-98DEF0F11292}"/>
          </ac:spMkLst>
        </pc:spChg>
        <pc:grpChg chg="add del mod">
          <ac:chgData name="Don Kirkham" userId="fdc73c9edf551db5" providerId="LiveId" clId="{F3A47900-2477-47D8-BC28-02CAD5DE31B2}" dt="2020-08-02T15:09:50.053" v="595" actId="21"/>
          <ac:grpSpMkLst>
            <pc:docMk/>
            <pc:sldMk cId="2676038217" sldId="396"/>
            <ac:grpSpMk id="70" creationId="{3F56F2C1-0398-4574-9692-6FF2D9ED339C}"/>
          </ac:grpSpMkLst>
        </pc:grpChg>
        <pc:grpChg chg="add mod">
          <ac:chgData name="Don Kirkham" userId="fdc73c9edf551db5" providerId="LiveId" clId="{F3A47900-2477-47D8-BC28-02CAD5DE31B2}" dt="2020-08-02T15:10:03.523" v="596"/>
          <ac:grpSpMkLst>
            <pc:docMk/>
            <pc:sldMk cId="2676038217" sldId="396"/>
            <ac:grpSpMk id="241" creationId="{9D0F824F-DD6E-4F7C-ABB9-3998F2270B3F}"/>
          </ac:grpSpMkLst>
        </pc:grp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27" creationId="{4E788AB5-8FE1-4074-93DB-A4016B30DC08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28" creationId="{123A049F-2836-4DBB-845F-2EC03EDC1316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29" creationId="{4B229CF6-EC16-40E4-8445-95C3911B2E58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30" creationId="{0D18C4AA-348D-477F-9CBF-C840A5895AC6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31" creationId="{6C034373-98D6-4981-8BDB-0BDB102FF096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32" creationId="{43C11846-9A23-4CA4-8788-5E40CCEEA11D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33" creationId="{760E1397-7AEE-4255-9E1B-9C6A0F77118B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34" creationId="{C94F4019-6EDE-4085-9A0E-23F64CD969AC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36" creationId="{1BBB58A7-D43A-43BA-9BBA-5A25BDD57066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58" creationId="{C5823134-AFA1-484F-B237-612E0B48A406}"/>
          </ac:picMkLst>
        </pc:picChg>
        <pc:picChg chg="add del mod">
          <ac:chgData name="Don Kirkham" userId="fdc73c9edf551db5" providerId="LiveId" clId="{F3A47900-2477-47D8-BC28-02CAD5DE31B2}" dt="2020-08-02T15:09:50.053" v="595" actId="21"/>
          <ac:picMkLst>
            <pc:docMk/>
            <pc:sldMk cId="2676038217" sldId="396"/>
            <ac:picMk id="172" creationId="{2680DCE6-B64B-432A-880F-2F3CDAFDEC71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298" creationId="{7A2D8A17-84CC-4AA4-85A6-97725D1E9F1F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299" creationId="{71503870-6911-467C-B1D2-89065ED4756D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300" creationId="{A0EA63F7-E635-46F1-9741-99873B1E02B3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301" creationId="{4A8A52D6-62AF-44C6-B640-08A82491F741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302" creationId="{204D8FE3-AB3B-4590-9F06-8CCF5228F46F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303" creationId="{D9A2CFD4-B1F3-4D27-81CA-CFB07256C1E1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304" creationId="{BA5C6225-D3EF-44D2-8324-84E08DACA1FB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305" creationId="{7C7F7E60-A6FC-4AFE-9885-B304D11E8FD2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307" creationId="{7C6ED3BB-AB00-40E8-9F19-CA58AAA336C9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329" creationId="{86CB2771-3C6D-4C5E-9F2B-33F7BA729AE8}"/>
          </ac:picMkLst>
        </pc:picChg>
        <pc:picChg chg="add mod">
          <ac:chgData name="Don Kirkham" userId="fdc73c9edf551db5" providerId="LiveId" clId="{F3A47900-2477-47D8-BC28-02CAD5DE31B2}" dt="2020-08-02T15:10:03.523" v="596"/>
          <ac:picMkLst>
            <pc:docMk/>
            <pc:sldMk cId="2676038217" sldId="396"/>
            <ac:picMk id="343" creationId="{541D6B12-41BC-4C7A-AA88-EC7DED4597C9}"/>
          </ac:picMkLst>
        </pc:picChg>
      </pc:sldChg>
      <pc:sldChg chg="addSp delSp modSp add mod modTransition modAnim">
        <pc:chgData name="Don Kirkham" userId="fdc73c9edf551db5" providerId="LiveId" clId="{F3A47900-2477-47D8-BC28-02CAD5DE31B2}" dt="2020-08-03T16:20:47.644" v="1225"/>
        <pc:sldMkLst>
          <pc:docMk/>
          <pc:sldMk cId="2564759181" sldId="405"/>
        </pc:sldMkLst>
        <pc:spChg chg="add mod ord">
          <ac:chgData name="Don Kirkham" userId="fdc73c9edf551db5" providerId="LiveId" clId="{F3A47900-2477-47D8-BC28-02CAD5DE31B2}" dt="2020-08-02T15:28:24.194" v="712" actId="14100"/>
          <ac:spMkLst>
            <pc:docMk/>
            <pc:sldMk cId="2564759181" sldId="405"/>
            <ac:spMk id="30" creationId="{7D6D5C95-E4ED-4704-AD60-71C845DF9AB9}"/>
          </ac:spMkLst>
        </pc:spChg>
        <pc:spChg chg="mod">
          <ac:chgData name="Don Kirkham" userId="fdc73c9edf551db5" providerId="LiveId" clId="{F3A47900-2477-47D8-BC28-02CAD5DE31B2}" dt="2020-08-02T15:18:31.668" v="658" actId="166"/>
          <ac:spMkLst>
            <pc:docMk/>
            <pc:sldMk cId="2564759181" sldId="405"/>
            <ac:spMk id="54" creationId="{82D3211F-C200-4648-BB47-2D469FBC1C5C}"/>
          </ac:spMkLst>
        </pc:spChg>
        <pc:spChg chg="mod ord">
          <ac:chgData name="Don Kirkham" userId="fdc73c9edf551db5" providerId="LiveId" clId="{F3A47900-2477-47D8-BC28-02CAD5DE31B2}" dt="2020-08-02T15:24:10.060" v="691" actId="171"/>
          <ac:spMkLst>
            <pc:docMk/>
            <pc:sldMk cId="2564759181" sldId="405"/>
            <ac:spMk id="55" creationId="{B25141CB-39FB-4A23-AFD4-9CC68238B30D}"/>
          </ac:spMkLst>
        </pc:spChg>
        <pc:spChg chg="mod ord modVis">
          <ac:chgData name="Don Kirkham" userId="fdc73c9edf551db5" providerId="LiveId" clId="{F3A47900-2477-47D8-BC28-02CAD5DE31B2}" dt="2020-08-02T15:25:22.738" v="700"/>
          <ac:spMkLst>
            <pc:docMk/>
            <pc:sldMk cId="2564759181" sldId="405"/>
            <ac:spMk id="56" creationId="{9614E1D5-9289-4AF8-92C4-8E61F06C28BE}"/>
          </ac:spMkLst>
        </pc:spChg>
        <pc:spChg chg="mod">
          <ac:chgData name="Don Kirkham" userId="fdc73c9edf551db5" providerId="LiveId" clId="{F3A47900-2477-47D8-BC28-02CAD5DE31B2}" dt="2020-08-03T15:49:18.411" v="1124" actId="207"/>
          <ac:spMkLst>
            <pc:docMk/>
            <pc:sldMk cId="2564759181" sldId="405"/>
            <ac:spMk id="5198" creationId="{00000000-0000-0000-0000-000000000000}"/>
          </ac:spMkLst>
        </pc:spChg>
        <pc:grpChg chg="mod">
          <ac:chgData name="Don Kirkham" userId="fdc73c9edf551db5" providerId="LiveId" clId="{F3A47900-2477-47D8-BC28-02CAD5DE31B2}" dt="2020-08-02T15:18:31.668" v="658" actId="166"/>
          <ac:grpSpMkLst>
            <pc:docMk/>
            <pc:sldMk cId="2564759181" sldId="405"/>
            <ac:grpSpMk id="24" creationId="{DB9F4351-AC68-47AE-AD5C-18C6E633610D}"/>
          </ac:grpSpMkLst>
        </pc:grpChg>
        <pc:picChg chg="add ord">
          <ac:chgData name="Don Kirkham" userId="fdc73c9edf551db5" providerId="LiveId" clId="{F3A47900-2477-47D8-BC28-02CAD5DE31B2}" dt="2020-08-02T15:19:21.286" v="663" actId="167"/>
          <ac:picMkLst>
            <pc:docMk/>
            <pc:sldMk cId="2564759181" sldId="405"/>
            <ac:picMk id="7" creationId="{98C48102-AFD0-435D-8E3B-AAA2A31E54EC}"/>
          </ac:picMkLst>
        </pc:picChg>
        <pc:picChg chg="mod">
          <ac:chgData name="Don Kirkham" userId="fdc73c9edf551db5" providerId="LiveId" clId="{F3A47900-2477-47D8-BC28-02CAD5DE31B2}" dt="2020-08-02T15:18:31.668" v="658" actId="166"/>
          <ac:picMkLst>
            <pc:docMk/>
            <pc:sldMk cId="2564759181" sldId="405"/>
            <ac:picMk id="22" creationId="{054A89DA-4EE1-40AC-A533-29869DA4BE79}"/>
          </ac:picMkLst>
        </pc:picChg>
        <pc:picChg chg="mod">
          <ac:chgData name="Don Kirkham" userId="fdc73c9edf551db5" providerId="LiveId" clId="{F3A47900-2477-47D8-BC28-02CAD5DE31B2}" dt="2020-08-02T15:18:31.668" v="658" actId="166"/>
          <ac:picMkLst>
            <pc:docMk/>
            <pc:sldMk cId="2564759181" sldId="405"/>
            <ac:picMk id="23" creationId="{CFE3E386-347D-4192-A8BB-CF95B5C80730}"/>
          </ac:picMkLst>
        </pc:picChg>
        <pc:cxnChg chg="add mod">
          <ac:chgData name="Don Kirkham" userId="fdc73c9edf551db5" providerId="LiveId" clId="{F3A47900-2477-47D8-BC28-02CAD5DE31B2}" dt="2020-08-03T15:27:54.374" v="905" actId="1076"/>
          <ac:cxnSpMkLst>
            <pc:docMk/>
            <pc:sldMk cId="2564759181" sldId="405"/>
            <ac:cxnSpMk id="3" creationId="{990DF8FA-7F04-4B36-A8F7-C5D886ADCB69}"/>
          </ac:cxnSpMkLst>
        </pc:cxnChg>
        <pc:cxnChg chg="del mod">
          <ac:chgData name="Don Kirkham" userId="fdc73c9edf551db5" providerId="LiveId" clId="{F3A47900-2477-47D8-BC28-02CAD5DE31B2}" dt="2020-08-02T15:17:24.298" v="639" actId="21"/>
          <ac:cxnSpMkLst>
            <pc:docMk/>
            <pc:sldMk cId="2564759181" sldId="405"/>
            <ac:cxnSpMk id="21" creationId="{39285873-19A8-4E09-AFE1-9BD73101F33B}"/>
          </ac:cxnSpMkLst>
        </pc:cxnChg>
      </pc:sldChg>
      <pc:sldChg chg="addSp modSp add mod ord modClrScheme modAnim chgLayout">
        <pc:chgData name="Don Kirkham" userId="fdc73c9edf551db5" providerId="LiveId" clId="{F3A47900-2477-47D8-BC28-02CAD5DE31B2}" dt="2020-08-03T16:18:49.892" v="1214"/>
        <pc:sldMkLst>
          <pc:docMk/>
          <pc:sldMk cId="2385140398" sldId="406"/>
        </pc:sldMkLst>
        <pc:spChg chg="add mod ord">
          <ac:chgData name="Don Kirkham" userId="fdc73c9edf551db5" providerId="LiveId" clId="{F3A47900-2477-47D8-BC28-02CAD5DE31B2}" dt="2020-08-03T15:49:26.857" v="1125" actId="207"/>
          <ac:spMkLst>
            <pc:docMk/>
            <pc:sldMk cId="2385140398" sldId="406"/>
            <ac:spMk id="2" creationId="{E7F74716-C1C2-4DD3-A5CA-C7C1A530DD18}"/>
          </ac:spMkLst>
        </pc:spChg>
        <pc:spChg chg="add mod">
          <ac:chgData name="Don Kirkham" userId="fdc73c9edf551db5" providerId="LiveId" clId="{F3A47900-2477-47D8-BC28-02CAD5DE31B2}" dt="2020-08-03T16:15:14.874" v="1193" actId="14100"/>
          <ac:spMkLst>
            <pc:docMk/>
            <pc:sldMk cId="2385140398" sldId="406"/>
            <ac:spMk id="4" creationId="{CCB0470B-CB79-4FAE-8B36-5F3E754D9B53}"/>
          </ac:spMkLst>
        </pc:spChg>
        <pc:spChg chg="add mod">
          <ac:chgData name="Don Kirkham" userId="fdc73c9edf551db5" providerId="LiveId" clId="{F3A47900-2477-47D8-BC28-02CAD5DE31B2}" dt="2020-08-03T15:49:26.857" v="1125" actId="207"/>
          <ac:spMkLst>
            <pc:docMk/>
            <pc:sldMk cId="2385140398" sldId="406"/>
            <ac:spMk id="5" creationId="{18B1E732-293A-45EC-AE25-F8C326FE53B1}"/>
          </ac:spMkLst>
        </pc:spChg>
        <pc:picChg chg="mod">
          <ac:chgData name="Don Kirkham" userId="fdc73c9edf551db5" providerId="LiveId" clId="{F3A47900-2477-47D8-BC28-02CAD5DE31B2}" dt="2020-08-03T15:49:26.857" v="1125" actId="207"/>
          <ac:picMkLst>
            <pc:docMk/>
            <pc:sldMk cId="2385140398" sldId="406"/>
            <ac:picMk id="3" creationId="{219D202E-DCFB-460E-ABAB-F8AFF65CAD40}"/>
          </ac:picMkLst>
        </pc:picChg>
      </pc:sldChg>
      <pc:sldChg chg="new del">
        <pc:chgData name="Don Kirkham" userId="fdc73c9edf551db5" providerId="LiveId" clId="{F3A47900-2477-47D8-BC28-02CAD5DE31B2}" dt="2020-08-03T11:52:11.652" v="840" actId="2696"/>
        <pc:sldMkLst>
          <pc:docMk/>
          <pc:sldMk cId="1389176594" sldId="407"/>
        </pc:sldMkLst>
      </pc:sldChg>
      <pc:sldChg chg="addSp modSp mod modAnim">
        <pc:chgData name="Don Kirkham" userId="fdc73c9edf551db5" providerId="LiveId" clId="{F3A47900-2477-47D8-BC28-02CAD5DE31B2}" dt="2020-08-03T18:03:34.343" v="1232" actId="20577"/>
        <pc:sldMkLst>
          <pc:docMk/>
          <pc:sldMk cId="2802724664" sldId="407"/>
        </pc:sldMkLst>
        <pc:spChg chg="add mod">
          <ac:chgData name="Don Kirkham" userId="fdc73c9edf551db5" providerId="LiveId" clId="{F3A47900-2477-47D8-BC28-02CAD5DE31B2}" dt="2020-08-03T15:35:10.286" v="961" actId="404"/>
          <ac:spMkLst>
            <pc:docMk/>
            <pc:sldMk cId="2802724664" sldId="407"/>
            <ac:spMk id="2" creationId="{0D94657E-4C69-4BD9-A88A-4844DA9B3543}"/>
          </ac:spMkLst>
        </pc:spChg>
        <pc:spChg chg="add mod">
          <ac:chgData name="Don Kirkham" userId="fdc73c9edf551db5" providerId="LiveId" clId="{F3A47900-2477-47D8-BC28-02CAD5DE31B2}" dt="2020-08-03T15:33:55.506" v="919"/>
          <ac:spMkLst>
            <pc:docMk/>
            <pc:sldMk cId="2802724664" sldId="407"/>
            <ac:spMk id="4" creationId="{0B97F40B-4EF1-4B9A-88C6-35251BEFF3EA}"/>
          </ac:spMkLst>
        </pc:spChg>
        <pc:spChg chg="add mod">
          <ac:chgData name="Don Kirkham" userId="fdc73c9edf551db5" providerId="LiveId" clId="{F3A47900-2477-47D8-BC28-02CAD5DE31B2}" dt="2020-08-03T18:03:34.343" v="1232" actId="20577"/>
          <ac:spMkLst>
            <pc:docMk/>
            <pc:sldMk cId="2802724664" sldId="407"/>
            <ac:spMk id="5" creationId="{A7DA2C5C-D517-40BC-956E-7D8E19FCAB83}"/>
          </ac:spMkLst>
        </pc:spChg>
        <pc:spChg chg="add mod">
          <ac:chgData name="Don Kirkham" userId="fdc73c9edf551db5" providerId="LiveId" clId="{F3A47900-2477-47D8-BC28-02CAD5DE31B2}" dt="2020-08-03T15:47:15.234" v="1115" actId="1076"/>
          <ac:spMkLst>
            <pc:docMk/>
            <pc:sldMk cId="2802724664" sldId="407"/>
            <ac:spMk id="6" creationId="{B1B34DD7-E683-4DB6-B03F-B062444DEC9E}"/>
          </ac:spMkLst>
        </pc:spChg>
      </pc:sldChg>
      <pc:sldChg chg="delSp new mod setBg modClrScheme chgLayout">
        <pc:chgData name="Don Kirkham" userId="fdc73c9edf551db5" providerId="LiveId" clId="{F3A47900-2477-47D8-BC28-02CAD5DE31B2}" dt="2020-08-03T15:50:21.215" v="1129"/>
        <pc:sldMkLst>
          <pc:docMk/>
          <pc:sldMk cId="2976652057" sldId="408"/>
        </pc:sldMkLst>
        <pc:spChg chg="del">
          <ac:chgData name="Don Kirkham" userId="fdc73c9edf551db5" providerId="LiveId" clId="{F3A47900-2477-47D8-BC28-02CAD5DE31B2}" dt="2020-08-03T15:50:04.519" v="1128" actId="700"/>
          <ac:spMkLst>
            <pc:docMk/>
            <pc:sldMk cId="2976652057" sldId="408"/>
            <ac:spMk id="2" creationId="{AFF0D1C9-518D-4AD1-9FA6-045E1B9DD914}"/>
          </ac:spMkLst>
        </pc:spChg>
        <pc:spChg chg="del">
          <ac:chgData name="Don Kirkham" userId="fdc73c9edf551db5" providerId="LiveId" clId="{F3A47900-2477-47D8-BC28-02CAD5DE31B2}" dt="2020-08-03T15:50:04.519" v="1128" actId="700"/>
          <ac:spMkLst>
            <pc:docMk/>
            <pc:sldMk cId="2976652057" sldId="408"/>
            <ac:spMk id="3" creationId="{89514909-F7F5-4E91-B460-D7C6D22643D9}"/>
          </ac:spMkLst>
        </pc:spChg>
      </pc:sldChg>
      <pc:sldChg chg="new">
        <pc:chgData name="Don Kirkham" userId="fdc73c9edf551db5" providerId="LiveId" clId="{F3A47900-2477-47D8-BC28-02CAD5DE31B2}" dt="2020-08-03T16:27:55.956" v="1229" actId="680"/>
        <pc:sldMkLst>
          <pc:docMk/>
          <pc:sldMk cId="469985199" sldId="409"/>
        </pc:sldMkLst>
      </pc:sldChg>
      <pc:sldChg chg="addSp modSp add del mod modAnim">
        <pc:chgData name="Don Kirkham" userId="fdc73c9edf551db5" providerId="LiveId" clId="{F3A47900-2477-47D8-BC28-02CAD5DE31B2}" dt="2020-08-03T16:24:47.603" v="1227" actId="47"/>
        <pc:sldMkLst>
          <pc:docMk/>
          <pc:sldMk cId="857013547" sldId="409"/>
        </pc:sldMkLst>
        <pc:spChg chg="add mod">
          <ac:chgData name="Don Kirkham" userId="fdc73c9edf551db5" providerId="LiveId" clId="{F3A47900-2477-47D8-BC28-02CAD5DE31B2}" dt="2020-08-03T16:05:41.776" v="1176" actId="207"/>
          <ac:spMkLst>
            <pc:docMk/>
            <pc:sldMk cId="857013547" sldId="409"/>
            <ac:spMk id="2" creationId="{47B08A97-B607-4520-8833-DFC3805FFD15}"/>
          </ac:spMkLst>
        </pc:spChg>
        <pc:spChg chg="add mod">
          <ac:chgData name="Don Kirkham" userId="fdc73c9edf551db5" providerId="LiveId" clId="{F3A47900-2477-47D8-BC28-02CAD5DE31B2}" dt="2020-08-03T16:02:10.242" v="1136"/>
          <ac:spMkLst>
            <pc:docMk/>
            <pc:sldMk cId="857013547" sldId="409"/>
            <ac:spMk id="7" creationId="{F7D8BC42-EAE2-4A08-BD47-0CDFBA516CA4}"/>
          </ac:spMkLst>
        </pc:spChg>
      </pc:sldChg>
      <pc:sldChg chg="addSp delSp modSp add mod modTransition modAnim">
        <pc:chgData name="Don Kirkham" userId="fdc73c9edf551db5" providerId="LiveId" clId="{F3A47900-2477-47D8-BC28-02CAD5DE31B2}" dt="2020-08-06T09:44:58.274" v="1362" actId="20577"/>
        <pc:sldMkLst>
          <pc:docMk/>
          <pc:sldMk cId="862916151" sldId="410"/>
        </pc:sldMkLst>
        <pc:spChg chg="mod topLvl">
          <ac:chgData name="Don Kirkham" userId="fdc73c9edf551db5" providerId="LiveId" clId="{F3A47900-2477-47D8-BC28-02CAD5DE31B2}" dt="2020-08-06T09:44:58.274" v="1362" actId="20577"/>
          <ac:spMkLst>
            <pc:docMk/>
            <pc:sldMk cId="862916151" sldId="410"/>
            <ac:spMk id="6" creationId="{23130672-5FD9-4E3C-BADF-C353E3F8A8B1}"/>
          </ac:spMkLst>
        </pc:spChg>
        <pc:grpChg chg="add del mod">
          <ac:chgData name="Don Kirkham" userId="fdc73c9edf551db5" providerId="LiveId" clId="{F3A47900-2477-47D8-BC28-02CAD5DE31B2}" dt="2020-08-06T09:44:09.391" v="1361" actId="165"/>
          <ac:grpSpMkLst>
            <pc:docMk/>
            <pc:sldMk cId="862916151" sldId="410"/>
            <ac:grpSpMk id="16" creationId="{E7B3A5ED-A55E-4419-B80B-7C6AECE8A9F8}"/>
          </ac:grpSpMkLst>
        </pc:grpChg>
        <pc:picChg chg="add mod topLvl">
          <ac:chgData name="Don Kirkham" userId="fdc73c9edf551db5" providerId="LiveId" clId="{F3A47900-2477-47D8-BC28-02CAD5DE31B2}" dt="2020-08-06T09:44:09.391" v="1361" actId="165"/>
          <ac:picMkLst>
            <pc:docMk/>
            <pc:sldMk cId="862916151" sldId="410"/>
            <ac:picMk id="9" creationId="{263835CA-245E-47CE-85EE-3E3FF5D04491}"/>
          </ac:picMkLst>
        </pc:picChg>
        <pc:picChg chg="add mod">
          <ac:chgData name="Don Kirkham" userId="fdc73c9edf551db5" providerId="LiveId" clId="{F3A47900-2477-47D8-BC28-02CAD5DE31B2}" dt="2020-08-06T09:38:15.655" v="1299" actId="1076"/>
          <ac:picMkLst>
            <pc:docMk/>
            <pc:sldMk cId="862916151" sldId="410"/>
            <ac:picMk id="11" creationId="{C4389FE7-479E-4B8C-A962-024917EB3ABE}"/>
          </ac:picMkLst>
        </pc:picChg>
        <pc:picChg chg="add mod topLvl">
          <ac:chgData name="Don Kirkham" userId="fdc73c9edf551db5" providerId="LiveId" clId="{F3A47900-2477-47D8-BC28-02CAD5DE31B2}" dt="2020-08-06T09:44:09.391" v="1361" actId="165"/>
          <ac:picMkLst>
            <pc:docMk/>
            <pc:sldMk cId="862916151" sldId="410"/>
            <ac:picMk id="13" creationId="{D4AFF0F6-34A2-4443-95DA-D666E3E47867}"/>
          </ac:picMkLst>
        </pc:picChg>
        <pc:picChg chg="add mod topLvl">
          <ac:chgData name="Don Kirkham" userId="fdc73c9edf551db5" providerId="LiveId" clId="{F3A47900-2477-47D8-BC28-02CAD5DE31B2}" dt="2020-08-06T09:44:09.391" v="1361" actId="165"/>
          <ac:picMkLst>
            <pc:docMk/>
            <pc:sldMk cId="862916151" sldId="410"/>
            <ac:picMk id="15" creationId="{53A5F6F4-589E-4157-BBDE-A231028786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AF0B9-4248-431A-AB93-8C74A6B5E0CA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3B003-B703-4E4B-A49B-F38AD34E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63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9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0F78C-A1E8-49AC-BCBF-336AEB115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3373C-C8AA-431D-B93D-DEA9B0B50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1A961-3AA4-4E0D-8B60-826A7A804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D1435-181C-4887-B2DB-310D9417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1AB6A-1190-4D2F-B4DE-853D4587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07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47C1-66CE-41DF-9C43-B0197B2D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906B6-9335-42D2-B0B8-7D13496DF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F8FC3-F444-4559-ACD5-152A8203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8C49E-9EB7-4ED1-8228-C41A15FF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BB2AD-1511-4187-9952-9A29CEE72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90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DBE9AF-7850-41C5-B34F-14DE1BC97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DB46-091D-4E0F-89D7-8525DA643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06538-4258-41FC-A564-08BCB981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6C258-8432-4873-8F98-671E4D26D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06DD5-DEC6-41AF-A5FF-267F43F91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06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500" cap="all" dirty="0">
                <a:solidFill>
                  <a:srgbClr val="0286AD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250">
                <a:solidFill>
                  <a:srgbClr val="8E8E8E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1250">
                <a:solidFill>
                  <a:srgbClr val="8E8E8E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1250">
                <a:solidFill>
                  <a:srgbClr val="8E8E8E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1250">
                <a:solidFill>
                  <a:srgbClr val="8E8E8E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250">
                <a:solidFill>
                  <a:srgbClr val="8E8E8E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1446808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787D-EFDB-4692-97C6-A05814E3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D29C6-5AEC-45F2-907F-FA812F54F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5192B-7411-4568-BF5A-F48C7120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B2E4A-F790-4D4A-A398-27F609127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62240-CC2C-47D5-A8C9-284A122F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DDB2-A888-4AE3-A80D-D76647169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4802A-5443-45F7-A00A-528991DA6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0BD5D-FA5E-4B92-A87E-8EA2CCF2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E7F7A-7CEC-4080-AA71-C66005FF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20F60-EA87-4D4A-A844-DA989F260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9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37B-B526-408F-ADC0-E4FCEA98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C6FF6-201A-491B-B1FA-37055F386A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8FC86-DC6F-42D6-B0A1-4BE60146F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6365F-E54A-44B4-B800-7ED4981B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15345-4D93-441E-9274-E4FF6C0B2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4399C-E377-4990-8862-29A03431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1876-D1BE-495A-8282-1DF4B8C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0BF3B-EB12-46C9-9345-5E0295FCE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FAA3C-1D73-48D3-AAFF-C4D1DC988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30E64-952D-4F78-992A-D37F28C03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957CB-99E8-4277-9076-2CDA434B9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92693-3E88-4871-ADA2-20508FB7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92147F-7CAF-4A9C-AC49-59B15A3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2A3C3D-17E4-458C-B0BE-02DCEC0F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1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A234-3A77-4AAC-A20D-37C7F653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C2920-770D-4A32-B169-5BD05408B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154B4-5051-4893-BF36-B1D3A0C6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C5295-BD6B-43DA-9A55-7223C257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25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8971B1-FCE0-4B97-93C8-FD73DC4B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E981B-8361-4670-A31C-CD271564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2AF4A-2E32-45CF-A454-C6878411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22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0334-B673-4E2F-83E3-14F0009F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A3DE-DB52-4AA1-99FD-35F5162E0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00FEB9-845A-45D1-8FCC-B3500771E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4EE0C-D874-40CC-B8EA-C13FB16D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4FEB3-94B1-4274-9F87-15CFA970E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852E0-4E49-4869-B5C9-B3D9B013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31F0-F4EB-410A-AF35-9479C2792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7FFA3-C244-488E-863A-7E9F8E381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6748A-EF35-4E07-886D-194EB7197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2B5A3-E6DF-4CCA-8460-C56EA9E93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4764C-6F7E-41D0-BAFA-61E59F0B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9A3CB-80D3-4CB1-990F-A6976481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6D9C5-3C87-4B1B-95AC-053DCF482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626DD-A6DA-400A-8350-A4B3A637E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7301D-1E1E-40EC-AC7D-61B43B516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436C1-61B8-46A9-8914-0F3FF174A102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D36EF-F67D-45BE-9441-48EB08099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4A4B2-0A5E-4407-BC53-E21196391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7DCD6-5E03-4B24-A301-F20FB9BD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90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sv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20.sv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26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5" Type="http://schemas.openxmlformats.org/officeDocument/2006/relationships/image" Target="../media/image14.sv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26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17" Type="http://schemas.openxmlformats.org/officeDocument/2006/relationships/image" Target="../media/image14.svg"/><Relationship Id="rId2" Type="http://schemas.openxmlformats.org/officeDocument/2006/relationships/image" Target="../media/image25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17" Type="http://schemas.openxmlformats.org/officeDocument/2006/relationships/image" Target="../media/image14.svg"/><Relationship Id="rId2" Type="http://schemas.openxmlformats.org/officeDocument/2006/relationships/image" Target="../media/image25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9.png"/><Relationship Id="rId3" Type="http://schemas.openxmlformats.org/officeDocument/2006/relationships/image" Target="../media/image26.svg"/><Relationship Id="rId21" Type="http://schemas.openxmlformats.org/officeDocument/2006/relationships/image" Target="../media/image32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17" Type="http://schemas.openxmlformats.org/officeDocument/2006/relationships/image" Target="../media/image14.svg"/><Relationship Id="rId2" Type="http://schemas.openxmlformats.org/officeDocument/2006/relationships/image" Target="../media/image25.png"/><Relationship Id="rId16" Type="http://schemas.openxmlformats.org/officeDocument/2006/relationships/image" Target="../media/image13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9.png"/><Relationship Id="rId3" Type="http://schemas.openxmlformats.org/officeDocument/2006/relationships/image" Target="../media/image26.svg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17" Type="http://schemas.openxmlformats.org/officeDocument/2006/relationships/image" Target="../media/image14.svg"/><Relationship Id="rId2" Type="http://schemas.openxmlformats.org/officeDocument/2006/relationships/image" Target="../media/image25.png"/><Relationship Id="rId16" Type="http://schemas.openxmlformats.org/officeDocument/2006/relationships/image" Target="../media/image13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23" Type="http://schemas.openxmlformats.org/officeDocument/2006/relationships/image" Target="../media/image32.svg"/><Relationship Id="rId10" Type="http://schemas.openxmlformats.org/officeDocument/2006/relationships/image" Target="../media/image23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9.png"/><Relationship Id="rId3" Type="http://schemas.openxmlformats.org/officeDocument/2006/relationships/image" Target="../media/image26.svg"/><Relationship Id="rId21" Type="http://schemas.openxmlformats.org/officeDocument/2006/relationships/image" Target="../media/image36.svg"/><Relationship Id="rId7" Type="http://schemas.openxmlformats.org/officeDocument/2006/relationships/image" Target="../media/image20.svg"/><Relationship Id="rId12" Type="http://schemas.openxmlformats.org/officeDocument/2006/relationships/image" Target="../media/image21.png"/><Relationship Id="rId17" Type="http://schemas.openxmlformats.org/officeDocument/2006/relationships/image" Target="../media/image14.svg"/><Relationship Id="rId2" Type="http://schemas.openxmlformats.org/officeDocument/2006/relationships/image" Target="../media/image25.png"/><Relationship Id="rId16" Type="http://schemas.openxmlformats.org/officeDocument/2006/relationships/image" Target="../media/image1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6.svg"/><Relationship Id="rId15" Type="http://schemas.openxmlformats.org/officeDocument/2006/relationships/image" Target="../media/image28.svg"/><Relationship Id="rId23" Type="http://schemas.openxmlformats.org/officeDocument/2006/relationships/image" Target="../media/image38.svg"/><Relationship Id="rId10" Type="http://schemas.openxmlformats.org/officeDocument/2006/relationships/image" Target="../media/image23.pn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18.svg"/><Relationship Id="rId14" Type="http://schemas.openxmlformats.org/officeDocument/2006/relationships/image" Target="../media/image27.png"/><Relationship Id="rId2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jpeg"/><Relationship Id="rId2" Type="http://schemas.openxmlformats.org/officeDocument/2006/relationships/image" Target="../media/image39.jp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14.svg"/><Relationship Id="rId5" Type="http://schemas.openxmlformats.org/officeDocument/2006/relationships/image" Target="../media/image20.sv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B92D5-8FFA-41B2-BC13-83DD7FCA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5063" r="-3" b="5063"/>
          <a:stretch/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6" name="Shape 1766"/>
          <p:cNvSpPr/>
          <p:nvPr/>
        </p:nvSpPr>
        <p:spPr>
          <a:xfrm>
            <a:off x="4531035" y="2344338"/>
            <a:ext cx="2021693" cy="2021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7" name="Shape 1767"/>
          <p:cNvSpPr/>
          <p:nvPr/>
        </p:nvSpPr>
        <p:spPr>
          <a:xfrm>
            <a:off x="4781259" y="2594562"/>
            <a:ext cx="1529206" cy="151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8" name="Shape 1768"/>
          <p:cNvSpPr/>
          <p:nvPr/>
        </p:nvSpPr>
        <p:spPr>
          <a:xfrm>
            <a:off x="4847613" y="2660917"/>
            <a:ext cx="1388537" cy="138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9" name="Shape 1769"/>
          <p:cNvSpPr/>
          <p:nvPr/>
        </p:nvSpPr>
        <p:spPr>
          <a:xfrm>
            <a:off x="5018044" y="2831347"/>
            <a:ext cx="1047675" cy="104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0" name="Shape 1770"/>
          <p:cNvSpPr/>
          <p:nvPr/>
        </p:nvSpPr>
        <p:spPr>
          <a:xfrm>
            <a:off x="5336909" y="2105923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1" name="Shape 1771"/>
          <p:cNvSpPr/>
          <p:nvPr/>
        </p:nvSpPr>
        <p:spPr>
          <a:xfrm rot="10800000">
            <a:off x="5332955" y="43199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2" name="Shape 1772"/>
          <p:cNvSpPr/>
          <p:nvPr/>
        </p:nvSpPr>
        <p:spPr>
          <a:xfrm rot="2700000">
            <a:off x="6117135" y="243156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3" name="Shape 1773"/>
          <p:cNvSpPr/>
          <p:nvPr/>
        </p:nvSpPr>
        <p:spPr>
          <a:xfrm rot="13500000">
            <a:off x="4548776" y="399432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4" name="Shape 1774"/>
          <p:cNvSpPr/>
          <p:nvPr/>
        </p:nvSpPr>
        <p:spPr>
          <a:xfrm rot="18900000">
            <a:off x="4551572" y="24287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5" name="Shape 1775"/>
          <p:cNvSpPr/>
          <p:nvPr/>
        </p:nvSpPr>
        <p:spPr>
          <a:xfrm rot="8100000">
            <a:off x="6114339" y="3997122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6" name="Shape 1776"/>
          <p:cNvSpPr/>
          <p:nvPr/>
        </p:nvSpPr>
        <p:spPr>
          <a:xfrm rot="5400000">
            <a:off x="6439976" y="321492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7" name="Shape 1777"/>
          <p:cNvSpPr/>
          <p:nvPr/>
        </p:nvSpPr>
        <p:spPr>
          <a:xfrm rot="16200000">
            <a:off x="4225935" y="321096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0" name="Shape 1790"/>
          <p:cNvSpPr/>
          <p:nvPr/>
        </p:nvSpPr>
        <p:spPr>
          <a:xfrm rot="872677">
            <a:off x="6753010" y="3249134"/>
            <a:ext cx="1595253" cy="159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2" name="Shape 1792"/>
          <p:cNvSpPr/>
          <p:nvPr/>
        </p:nvSpPr>
        <p:spPr>
          <a:xfrm rot="872677">
            <a:off x="7002812" y="3498936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3" name="Shape 1793"/>
          <p:cNvSpPr/>
          <p:nvPr/>
        </p:nvSpPr>
        <p:spPr>
          <a:xfrm rot="872677">
            <a:off x="7137294" y="3633418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4" name="Shape 1794"/>
          <p:cNvSpPr/>
          <p:nvPr/>
        </p:nvSpPr>
        <p:spPr>
          <a:xfrm rot="872677">
            <a:off x="7608169" y="3089786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5" name="Shape 1795"/>
          <p:cNvSpPr/>
          <p:nvPr/>
        </p:nvSpPr>
        <p:spPr>
          <a:xfrm rot="11672676">
            <a:off x="7166411" y="47800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6" name="Shape 1796"/>
          <p:cNvSpPr/>
          <p:nvPr/>
        </p:nvSpPr>
        <p:spPr>
          <a:xfrm rot="3572677">
            <a:off x="8139561" y="3493111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7" name="Shape 1797"/>
          <p:cNvSpPr/>
          <p:nvPr/>
        </p:nvSpPr>
        <p:spPr>
          <a:xfrm rot="14372677">
            <a:off x="6631999" y="4375934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8" name="Shape 1798"/>
          <p:cNvSpPr/>
          <p:nvPr/>
        </p:nvSpPr>
        <p:spPr>
          <a:xfrm rot="19772677">
            <a:off x="6944369" y="3180742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9" name="Shape 1799"/>
          <p:cNvSpPr/>
          <p:nvPr/>
        </p:nvSpPr>
        <p:spPr>
          <a:xfrm rot="8972676">
            <a:off x="7827191" y="468830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0" name="Shape 1800"/>
          <p:cNvSpPr/>
          <p:nvPr/>
        </p:nvSpPr>
        <p:spPr>
          <a:xfrm rot="6272676">
            <a:off x="8230908" y="4155401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1" name="Shape 1801"/>
          <p:cNvSpPr/>
          <p:nvPr/>
        </p:nvSpPr>
        <p:spPr>
          <a:xfrm rot="17072677">
            <a:off x="6540652" y="371364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4" name="Shape 1874"/>
          <p:cNvSpPr/>
          <p:nvPr/>
        </p:nvSpPr>
        <p:spPr>
          <a:xfrm rot="1372297">
            <a:off x="5717885" y="453253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6" name="Shape 1876"/>
          <p:cNvSpPr/>
          <p:nvPr/>
        </p:nvSpPr>
        <p:spPr>
          <a:xfrm rot="1372297">
            <a:off x="5875814" y="4690468"/>
            <a:ext cx="692689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7" name="Shape 1877"/>
          <p:cNvSpPr/>
          <p:nvPr/>
        </p:nvSpPr>
        <p:spPr>
          <a:xfrm rot="1372297">
            <a:off x="5960836" y="4775489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8" name="Shape 1878"/>
          <p:cNvSpPr/>
          <p:nvPr/>
        </p:nvSpPr>
        <p:spPr>
          <a:xfrm rot="1372297">
            <a:off x="6334392" y="445778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9" name="Shape 1879"/>
          <p:cNvSpPr/>
          <p:nvPr/>
        </p:nvSpPr>
        <p:spPr>
          <a:xfrm rot="12172297">
            <a:off x="5903291" y="5474685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0" name="Shape 1880"/>
          <p:cNvSpPr/>
          <p:nvPr/>
        </p:nvSpPr>
        <p:spPr>
          <a:xfrm rot="4072297">
            <a:off x="6629877" y="4758743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1" name="Shape 1881"/>
          <p:cNvSpPr/>
          <p:nvPr/>
        </p:nvSpPr>
        <p:spPr>
          <a:xfrm rot="14872297">
            <a:off x="5605988" y="5172963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2" name="Shape 1882"/>
          <p:cNvSpPr/>
          <p:nvPr/>
        </p:nvSpPr>
        <p:spPr>
          <a:xfrm rot="20272297">
            <a:off x="5910823" y="445390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3" name="Shape 1883"/>
          <p:cNvSpPr/>
          <p:nvPr/>
        </p:nvSpPr>
        <p:spPr>
          <a:xfrm rot="9472297">
            <a:off x="6325043" y="5477798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4" name="Shape 1884"/>
          <p:cNvSpPr/>
          <p:nvPr/>
        </p:nvSpPr>
        <p:spPr>
          <a:xfrm rot="6772297">
            <a:off x="6626382" y="5181404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5" name="Shape 1885"/>
          <p:cNvSpPr/>
          <p:nvPr/>
        </p:nvSpPr>
        <p:spPr>
          <a:xfrm rot="17572297">
            <a:off x="5609485" y="4750302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34DED5-CB43-4C22-975B-01477C0C8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707" y="2938554"/>
            <a:ext cx="831185" cy="8311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C48823C-C765-486F-A18A-CF72FDCC7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7935" y="3717702"/>
            <a:ext cx="666944" cy="6669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529BD3-59E8-45C4-A09C-9AC122C5DB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3809" y="4783700"/>
            <a:ext cx="494443" cy="49444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048" name="AutoShape 4" descr="Image result for node.js logo wiki">
            <a:extLst>
              <a:ext uri="{FF2B5EF4-FFF2-40B4-BE49-F238E27FC236}">
                <a16:creationId xmlns:a16="http://schemas.microsoft.com/office/drawing/2014/main" id="{F3F422AC-36B2-4F41-8BEE-92F060619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2804496"/>
            <a:ext cx="2809875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95E221A-3A5D-40AD-B7E7-91E564F0F077}"/>
              </a:ext>
            </a:extLst>
          </p:cNvPr>
          <p:cNvSpPr txBox="1"/>
          <p:nvPr/>
        </p:nvSpPr>
        <p:spPr>
          <a:xfrm>
            <a:off x="5701410" y="1946341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Debugger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D76992-4197-432F-A273-36B60F49B0F8}"/>
              </a:ext>
            </a:extLst>
          </p:cNvPr>
          <p:cNvSpPr txBox="1"/>
          <p:nvPr/>
        </p:nvSpPr>
        <p:spPr>
          <a:xfrm>
            <a:off x="5469977" y="5580480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Packages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974C65-0EDA-4F4B-BF7B-BF7F97DE66BC}"/>
              </a:ext>
            </a:extLst>
          </p:cNvPr>
          <p:cNvSpPr txBox="1"/>
          <p:nvPr/>
        </p:nvSpPr>
        <p:spPr>
          <a:xfrm>
            <a:off x="7761296" y="4434347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Tools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C3AFA73-1ACD-4895-924B-29D52653D469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82220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6" name="Shape 1766"/>
          <p:cNvSpPr/>
          <p:nvPr/>
        </p:nvSpPr>
        <p:spPr>
          <a:xfrm>
            <a:off x="4531035" y="2344338"/>
            <a:ext cx="2021693" cy="2021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7" name="Shape 1767"/>
          <p:cNvSpPr/>
          <p:nvPr/>
        </p:nvSpPr>
        <p:spPr>
          <a:xfrm>
            <a:off x="4781259" y="2594562"/>
            <a:ext cx="1529206" cy="151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8" name="Shape 1768"/>
          <p:cNvSpPr/>
          <p:nvPr/>
        </p:nvSpPr>
        <p:spPr>
          <a:xfrm>
            <a:off x="4847613" y="2660917"/>
            <a:ext cx="1388537" cy="138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9" name="Shape 1769"/>
          <p:cNvSpPr/>
          <p:nvPr/>
        </p:nvSpPr>
        <p:spPr>
          <a:xfrm>
            <a:off x="5018044" y="2831347"/>
            <a:ext cx="1047675" cy="104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0" name="Shape 1770"/>
          <p:cNvSpPr/>
          <p:nvPr/>
        </p:nvSpPr>
        <p:spPr>
          <a:xfrm>
            <a:off x="5336909" y="2105923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1" name="Shape 1771"/>
          <p:cNvSpPr/>
          <p:nvPr/>
        </p:nvSpPr>
        <p:spPr>
          <a:xfrm rot="10800000">
            <a:off x="5332955" y="43199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2" name="Shape 1772"/>
          <p:cNvSpPr/>
          <p:nvPr/>
        </p:nvSpPr>
        <p:spPr>
          <a:xfrm rot="2700000">
            <a:off x="6117135" y="243156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3" name="Shape 1773"/>
          <p:cNvSpPr/>
          <p:nvPr/>
        </p:nvSpPr>
        <p:spPr>
          <a:xfrm rot="13500000">
            <a:off x="4548776" y="399432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4" name="Shape 1774"/>
          <p:cNvSpPr/>
          <p:nvPr/>
        </p:nvSpPr>
        <p:spPr>
          <a:xfrm rot="18900000">
            <a:off x="4551572" y="24287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5" name="Shape 1775"/>
          <p:cNvSpPr/>
          <p:nvPr/>
        </p:nvSpPr>
        <p:spPr>
          <a:xfrm rot="8100000">
            <a:off x="6114339" y="3997122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6" name="Shape 1776"/>
          <p:cNvSpPr/>
          <p:nvPr/>
        </p:nvSpPr>
        <p:spPr>
          <a:xfrm rot="5400000">
            <a:off x="6439976" y="321492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7" name="Shape 1777"/>
          <p:cNvSpPr/>
          <p:nvPr/>
        </p:nvSpPr>
        <p:spPr>
          <a:xfrm rot="16200000">
            <a:off x="4225935" y="321096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0" name="Shape 1790"/>
          <p:cNvSpPr/>
          <p:nvPr/>
        </p:nvSpPr>
        <p:spPr>
          <a:xfrm rot="872677">
            <a:off x="6753010" y="3249134"/>
            <a:ext cx="1595253" cy="159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2" name="Shape 1792"/>
          <p:cNvSpPr/>
          <p:nvPr/>
        </p:nvSpPr>
        <p:spPr>
          <a:xfrm rot="872677">
            <a:off x="7002812" y="3498936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3" name="Shape 1793"/>
          <p:cNvSpPr/>
          <p:nvPr/>
        </p:nvSpPr>
        <p:spPr>
          <a:xfrm rot="872677">
            <a:off x="7137294" y="3633418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4" name="Shape 1794"/>
          <p:cNvSpPr/>
          <p:nvPr/>
        </p:nvSpPr>
        <p:spPr>
          <a:xfrm rot="872677">
            <a:off x="7608169" y="3089786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5" name="Shape 1795"/>
          <p:cNvSpPr/>
          <p:nvPr/>
        </p:nvSpPr>
        <p:spPr>
          <a:xfrm rot="11672676">
            <a:off x="7166411" y="47800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6" name="Shape 1796"/>
          <p:cNvSpPr/>
          <p:nvPr/>
        </p:nvSpPr>
        <p:spPr>
          <a:xfrm rot="3572677">
            <a:off x="8139561" y="3493111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7" name="Shape 1797"/>
          <p:cNvSpPr/>
          <p:nvPr/>
        </p:nvSpPr>
        <p:spPr>
          <a:xfrm rot="14372677">
            <a:off x="6631999" y="4375934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8" name="Shape 1798"/>
          <p:cNvSpPr/>
          <p:nvPr/>
        </p:nvSpPr>
        <p:spPr>
          <a:xfrm rot="19772677">
            <a:off x="6944369" y="3180742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9" name="Shape 1799"/>
          <p:cNvSpPr/>
          <p:nvPr/>
        </p:nvSpPr>
        <p:spPr>
          <a:xfrm rot="8972676">
            <a:off x="7827191" y="468830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0" name="Shape 1800"/>
          <p:cNvSpPr/>
          <p:nvPr/>
        </p:nvSpPr>
        <p:spPr>
          <a:xfrm rot="6272676">
            <a:off x="8230908" y="4155401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1" name="Shape 1801"/>
          <p:cNvSpPr/>
          <p:nvPr/>
        </p:nvSpPr>
        <p:spPr>
          <a:xfrm rot="17072677">
            <a:off x="6540652" y="371364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2" name="Shape 1802"/>
          <p:cNvSpPr/>
          <p:nvPr/>
        </p:nvSpPr>
        <p:spPr>
          <a:xfrm rot="17972967">
            <a:off x="8425961" y="1953749"/>
            <a:ext cx="2131737" cy="2131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4" name="Shape 1804"/>
          <p:cNvSpPr/>
          <p:nvPr/>
        </p:nvSpPr>
        <p:spPr>
          <a:xfrm rot="21356726">
            <a:off x="8755606" y="2283243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5" name="Shape 1805"/>
          <p:cNvSpPr/>
          <p:nvPr/>
        </p:nvSpPr>
        <p:spPr>
          <a:xfrm rot="21356726">
            <a:off x="8936336" y="2463973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D9FF08B0-0446-4788-BF9C-86450693F899}"/>
              </a:ext>
            </a:extLst>
          </p:cNvPr>
          <p:cNvGrpSpPr/>
          <p:nvPr/>
        </p:nvGrpSpPr>
        <p:grpSpPr>
          <a:xfrm rot="263955">
            <a:off x="8169864" y="1697352"/>
            <a:ext cx="2643932" cy="2643933"/>
            <a:chOff x="16339727" y="3394704"/>
            <a:chExt cx="5287864" cy="5287865"/>
          </a:xfrm>
        </p:grpSpPr>
        <p:sp>
          <p:nvSpPr>
            <p:cNvPr id="1806" name="Shape 1806"/>
            <p:cNvSpPr/>
            <p:nvPr/>
          </p:nvSpPr>
          <p:spPr>
            <a:xfrm rot="21356726">
              <a:off x="18382913" y="3394704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7" name="Shape 1807"/>
            <p:cNvSpPr/>
            <p:nvPr/>
          </p:nvSpPr>
          <p:spPr>
            <a:xfrm rot="10556727">
              <a:off x="18706562" y="8079218"/>
              <a:ext cx="886207" cy="60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8" name="Shape 1808"/>
            <p:cNvSpPr/>
            <p:nvPr/>
          </p:nvSpPr>
          <p:spPr>
            <a:xfrm rot="2456726">
              <a:off x="20082354" y="3966604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9" name="Shape 1809"/>
            <p:cNvSpPr/>
            <p:nvPr/>
          </p:nvSpPr>
          <p:spPr>
            <a:xfrm rot="13256727">
              <a:off x="16998756" y="7507911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0" name="Shape 1810"/>
            <p:cNvSpPr/>
            <p:nvPr/>
          </p:nvSpPr>
          <p:spPr>
            <a:xfrm rot="18656726">
              <a:off x="16769901" y="4195459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1" name="Shape 1811"/>
            <p:cNvSpPr/>
            <p:nvPr/>
          </p:nvSpPr>
          <p:spPr>
            <a:xfrm rot="7856727">
              <a:off x="20311208" y="7279056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2" name="Shape 1812"/>
            <p:cNvSpPr/>
            <p:nvPr/>
          </p:nvSpPr>
          <p:spPr>
            <a:xfrm rot="5156726">
              <a:off x="20882812" y="5575433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3" name="Shape 1813"/>
            <p:cNvSpPr/>
            <p:nvPr/>
          </p:nvSpPr>
          <p:spPr>
            <a:xfrm rot="15956726">
              <a:off x="16198298" y="5899082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</p:grp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4" name="Shape 1874"/>
          <p:cNvSpPr/>
          <p:nvPr/>
        </p:nvSpPr>
        <p:spPr>
          <a:xfrm rot="1372297">
            <a:off x="5717885" y="453253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6" name="Shape 1876"/>
          <p:cNvSpPr/>
          <p:nvPr/>
        </p:nvSpPr>
        <p:spPr>
          <a:xfrm rot="1372297">
            <a:off x="5875814" y="4690468"/>
            <a:ext cx="692689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7" name="Shape 1877"/>
          <p:cNvSpPr/>
          <p:nvPr/>
        </p:nvSpPr>
        <p:spPr>
          <a:xfrm rot="1372297">
            <a:off x="5960836" y="4775489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8" name="Shape 1878"/>
          <p:cNvSpPr/>
          <p:nvPr/>
        </p:nvSpPr>
        <p:spPr>
          <a:xfrm rot="1372297">
            <a:off x="6334392" y="445778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9" name="Shape 1879"/>
          <p:cNvSpPr/>
          <p:nvPr/>
        </p:nvSpPr>
        <p:spPr>
          <a:xfrm rot="12172297">
            <a:off x="5903291" y="5474685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0" name="Shape 1880"/>
          <p:cNvSpPr/>
          <p:nvPr/>
        </p:nvSpPr>
        <p:spPr>
          <a:xfrm rot="4072297">
            <a:off x="6629877" y="4758743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1" name="Shape 1881"/>
          <p:cNvSpPr/>
          <p:nvPr/>
        </p:nvSpPr>
        <p:spPr>
          <a:xfrm rot="14872297">
            <a:off x="5605988" y="5172963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2" name="Shape 1882"/>
          <p:cNvSpPr/>
          <p:nvPr/>
        </p:nvSpPr>
        <p:spPr>
          <a:xfrm rot="20272297">
            <a:off x="5910823" y="445390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3" name="Shape 1883"/>
          <p:cNvSpPr/>
          <p:nvPr/>
        </p:nvSpPr>
        <p:spPr>
          <a:xfrm rot="9472297">
            <a:off x="6325043" y="5477798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4" name="Shape 1884"/>
          <p:cNvSpPr/>
          <p:nvPr/>
        </p:nvSpPr>
        <p:spPr>
          <a:xfrm rot="6772297">
            <a:off x="6626382" y="5181404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5" name="Shape 1885"/>
          <p:cNvSpPr/>
          <p:nvPr/>
        </p:nvSpPr>
        <p:spPr>
          <a:xfrm rot="17572297">
            <a:off x="5609485" y="4750302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3E7551-68E5-4713-BE69-16CD9FB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4897" y="2634850"/>
            <a:ext cx="789095" cy="7890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34DED5-CB43-4C22-975B-01477C0C8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2707" y="2938554"/>
            <a:ext cx="831185" cy="8311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C48823C-C765-486F-A18A-CF72FDCC7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7935" y="3717702"/>
            <a:ext cx="666944" cy="6669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529BD3-59E8-45C4-A09C-9AC122C5DB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809" y="4783700"/>
            <a:ext cx="494443" cy="49444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048" name="AutoShape 4" descr="Image result for node.js logo wiki">
            <a:extLst>
              <a:ext uri="{FF2B5EF4-FFF2-40B4-BE49-F238E27FC236}">
                <a16:creationId xmlns:a16="http://schemas.microsoft.com/office/drawing/2014/main" id="{F3F422AC-36B2-4F41-8BEE-92F060619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2804496"/>
            <a:ext cx="2809875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9FC33C93-CDA1-436B-A9AD-E0F8C27FDBCF}"/>
              </a:ext>
            </a:extLst>
          </p:cNvPr>
          <p:cNvSpPr txBox="1"/>
          <p:nvPr/>
        </p:nvSpPr>
        <p:spPr>
          <a:xfrm>
            <a:off x="7865391" y="1555295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Terminal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95E221A-3A5D-40AD-B7E7-91E564F0F077}"/>
              </a:ext>
            </a:extLst>
          </p:cNvPr>
          <p:cNvSpPr txBox="1"/>
          <p:nvPr/>
        </p:nvSpPr>
        <p:spPr>
          <a:xfrm>
            <a:off x="5701410" y="1946341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Debugger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D76992-4197-432F-A273-36B60F49B0F8}"/>
              </a:ext>
            </a:extLst>
          </p:cNvPr>
          <p:cNvSpPr txBox="1"/>
          <p:nvPr/>
        </p:nvSpPr>
        <p:spPr>
          <a:xfrm>
            <a:off x="5469977" y="5580480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Packages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974C65-0EDA-4F4B-BF7B-BF7F97DE66BC}"/>
              </a:ext>
            </a:extLst>
          </p:cNvPr>
          <p:cNvSpPr txBox="1"/>
          <p:nvPr/>
        </p:nvSpPr>
        <p:spPr>
          <a:xfrm>
            <a:off x="7761296" y="4434347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Tools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8565CB2-EF00-4E38-8E01-A83C9BD5C16B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4739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6" name="Shape 1766"/>
          <p:cNvSpPr/>
          <p:nvPr/>
        </p:nvSpPr>
        <p:spPr>
          <a:xfrm>
            <a:off x="4531035" y="2344338"/>
            <a:ext cx="2021693" cy="2021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7" name="Shape 1767"/>
          <p:cNvSpPr/>
          <p:nvPr/>
        </p:nvSpPr>
        <p:spPr>
          <a:xfrm>
            <a:off x="4781259" y="2594562"/>
            <a:ext cx="1529206" cy="151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8" name="Shape 1768"/>
          <p:cNvSpPr/>
          <p:nvPr/>
        </p:nvSpPr>
        <p:spPr>
          <a:xfrm>
            <a:off x="4847613" y="2660917"/>
            <a:ext cx="1388537" cy="138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9" name="Shape 1769"/>
          <p:cNvSpPr/>
          <p:nvPr/>
        </p:nvSpPr>
        <p:spPr>
          <a:xfrm>
            <a:off x="5018044" y="2831347"/>
            <a:ext cx="1047675" cy="104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0" name="Shape 1770"/>
          <p:cNvSpPr/>
          <p:nvPr/>
        </p:nvSpPr>
        <p:spPr>
          <a:xfrm>
            <a:off x="5336909" y="2105923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1" name="Shape 1771"/>
          <p:cNvSpPr/>
          <p:nvPr/>
        </p:nvSpPr>
        <p:spPr>
          <a:xfrm rot="10800000">
            <a:off x="5332955" y="43199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2" name="Shape 1772"/>
          <p:cNvSpPr/>
          <p:nvPr/>
        </p:nvSpPr>
        <p:spPr>
          <a:xfrm rot="2700000">
            <a:off x="6117135" y="243156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3" name="Shape 1773"/>
          <p:cNvSpPr/>
          <p:nvPr/>
        </p:nvSpPr>
        <p:spPr>
          <a:xfrm rot="13500000">
            <a:off x="4548776" y="399432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4" name="Shape 1774"/>
          <p:cNvSpPr/>
          <p:nvPr/>
        </p:nvSpPr>
        <p:spPr>
          <a:xfrm rot="18900000">
            <a:off x="4551572" y="24287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5" name="Shape 1775"/>
          <p:cNvSpPr/>
          <p:nvPr/>
        </p:nvSpPr>
        <p:spPr>
          <a:xfrm rot="8100000">
            <a:off x="6114339" y="3997122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6" name="Shape 1776"/>
          <p:cNvSpPr/>
          <p:nvPr/>
        </p:nvSpPr>
        <p:spPr>
          <a:xfrm rot="5400000">
            <a:off x="6439976" y="321492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7" name="Shape 1777"/>
          <p:cNvSpPr/>
          <p:nvPr/>
        </p:nvSpPr>
        <p:spPr>
          <a:xfrm rot="16200000">
            <a:off x="4225935" y="321096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0" name="Shape 1790"/>
          <p:cNvSpPr/>
          <p:nvPr/>
        </p:nvSpPr>
        <p:spPr>
          <a:xfrm rot="872677">
            <a:off x="6753010" y="3249134"/>
            <a:ext cx="1595253" cy="159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2" name="Shape 1792"/>
          <p:cNvSpPr/>
          <p:nvPr/>
        </p:nvSpPr>
        <p:spPr>
          <a:xfrm rot="872677">
            <a:off x="7002812" y="3498936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3" name="Shape 1793"/>
          <p:cNvSpPr/>
          <p:nvPr/>
        </p:nvSpPr>
        <p:spPr>
          <a:xfrm rot="872677">
            <a:off x="7137294" y="3633418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4" name="Shape 1794"/>
          <p:cNvSpPr/>
          <p:nvPr/>
        </p:nvSpPr>
        <p:spPr>
          <a:xfrm rot="872677">
            <a:off x="7608169" y="3089786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5" name="Shape 1795"/>
          <p:cNvSpPr/>
          <p:nvPr/>
        </p:nvSpPr>
        <p:spPr>
          <a:xfrm rot="11672676">
            <a:off x="7166411" y="47800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6" name="Shape 1796"/>
          <p:cNvSpPr/>
          <p:nvPr/>
        </p:nvSpPr>
        <p:spPr>
          <a:xfrm rot="3572677">
            <a:off x="8139561" y="3493111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7" name="Shape 1797"/>
          <p:cNvSpPr/>
          <p:nvPr/>
        </p:nvSpPr>
        <p:spPr>
          <a:xfrm rot="14372677">
            <a:off x="6631999" y="4375934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8" name="Shape 1798"/>
          <p:cNvSpPr/>
          <p:nvPr/>
        </p:nvSpPr>
        <p:spPr>
          <a:xfrm rot="19772677">
            <a:off x="6944369" y="3180742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9" name="Shape 1799"/>
          <p:cNvSpPr/>
          <p:nvPr/>
        </p:nvSpPr>
        <p:spPr>
          <a:xfrm rot="8972676">
            <a:off x="7827191" y="468830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0" name="Shape 1800"/>
          <p:cNvSpPr/>
          <p:nvPr/>
        </p:nvSpPr>
        <p:spPr>
          <a:xfrm rot="6272676">
            <a:off x="8230908" y="4155401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1" name="Shape 1801"/>
          <p:cNvSpPr/>
          <p:nvPr/>
        </p:nvSpPr>
        <p:spPr>
          <a:xfrm rot="17072677">
            <a:off x="6540652" y="371364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2" name="Shape 1802"/>
          <p:cNvSpPr/>
          <p:nvPr/>
        </p:nvSpPr>
        <p:spPr>
          <a:xfrm rot="17972967">
            <a:off x="8425961" y="1953749"/>
            <a:ext cx="2131737" cy="2131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4" name="Shape 1804"/>
          <p:cNvSpPr/>
          <p:nvPr/>
        </p:nvSpPr>
        <p:spPr>
          <a:xfrm rot="21356726">
            <a:off x="8755606" y="2283243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5" name="Shape 1805"/>
          <p:cNvSpPr/>
          <p:nvPr/>
        </p:nvSpPr>
        <p:spPr>
          <a:xfrm rot="21356726">
            <a:off x="8936336" y="2463973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D9FF08B0-0446-4788-BF9C-86450693F899}"/>
              </a:ext>
            </a:extLst>
          </p:cNvPr>
          <p:cNvGrpSpPr/>
          <p:nvPr/>
        </p:nvGrpSpPr>
        <p:grpSpPr>
          <a:xfrm rot="263955">
            <a:off x="8169864" y="1697352"/>
            <a:ext cx="2643932" cy="2643933"/>
            <a:chOff x="16339727" y="3394704"/>
            <a:chExt cx="5287864" cy="5287865"/>
          </a:xfrm>
        </p:grpSpPr>
        <p:sp>
          <p:nvSpPr>
            <p:cNvPr id="1806" name="Shape 1806"/>
            <p:cNvSpPr/>
            <p:nvPr/>
          </p:nvSpPr>
          <p:spPr>
            <a:xfrm rot="21356726">
              <a:off x="18382913" y="3394704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7" name="Shape 1807"/>
            <p:cNvSpPr/>
            <p:nvPr/>
          </p:nvSpPr>
          <p:spPr>
            <a:xfrm rot="10556727">
              <a:off x="18706562" y="8079218"/>
              <a:ext cx="886207" cy="60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8" name="Shape 1808"/>
            <p:cNvSpPr/>
            <p:nvPr/>
          </p:nvSpPr>
          <p:spPr>
            <a:xfrm rot="2456726">
              <a:off x="20082354" y="3966604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9" name="Shape 1809"/>
            <p:cNvSpPr/>
            <p:nvPr/>
          </p:nvSpPr>
          <p:spPr>
            <a:xfrm rot="13256727">
              <a:off x="16998756" y="7507911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0" name="Shape 1810"/>
            <p:cNvSpPr/>
            <p:nvPr/>
          </p:nvSpPr>
          <p:spPr>
            <a:xfrm rot="18656726">
              <a:off x="16769901" y="4195459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1" name="Shape 1811"/>
            <p:cNvSpPr/>
            <p:nvPr/>
          </p:nvSpPr>
          <p:spPr>
            <a:xfrm rot="7856727">
              <a:off x="20311208" y="7279056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2" name="Shape 1812"/>
            <p:cNvSpPr/>
            <p:nvPr/>
          </p:nvSpPr>
          <p:spPr>
            <a:xfrm rot="5156726">
              <a:off x="20882812" y="5575433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3" name="Shape 1813"/>
            <p:cNvSpPr/>
            <p:nvPr/>
          </p:nvSpPr>
          <p:spPr>
            <a:xfrm rot="15956726">
              <a:off x="16198298" y="5899082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</p:grpSp>
      <p:sp>
        <p:nvSpPr>
          <p:cNvPr id="1814" name="Shape 1814"/>
          <p:cNvSpPr/>
          <p:nvPr/>
        </p:nvSpPr>
        <p:spPr>
          <a:xfrm rot="1212048">
            <a:off x="9771686" y="4157101"/>
            <a:ext cx="1205737" cy="120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6" name="Shape 1816"/>
          <p:cNvSpPr/>
          <p:nvPr/>
        </p:nvSpPr>
        <p:spPr>
          <a:xfrm rot="1212048">
            <a:off x="9960494" y="4345908"/>
            <a:ext cx="828123" cy="828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7" name="Shape 1817"/>
          <p:cNvSpPr/>
          <p:nvPr/>
        </p:nvSpPr>
        <p:spPr>
          <a:xfrm rot="1212048">
            <a:off x="10062139" y="4447553"/>
            <a:ext cx="624833" cy="624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8" name="Shape 1818"/>
          <p:cNvSpPr/>
          <p:nvPr/>
        </p:nvSpPr>
        <p:spPr>
          <a:xfrm rot="1212048">
            <a:off x="10480148" y="405633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9" name="Shape 1819"/>
          <p:cNvSpPr/>
          <p:nvPr/>
        </p:nvSpPr>
        <p:spPr>
          <a:xfrm rot="12012048">
            <a:off x="10021967" y="5294750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0" name="Shape 1820"/>
          <p:cNvSpPr/>
          <p:nvPr/>
        </p:nvSpPr>
        <p:spPr>
          <a:xfrm rot="3912048">
            <a:off x="10849788" y="4399282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1" name="Shape 1821"/>
          <p:cNvSpPr/>
          <p:nvPr/>
        </p:nvSpPr>
        <p:spPr>
          <a:xfrm rot="14712048">
            <a:off x="9650115" y="4950991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2" name="Shape 1822"/>
          <p:cNvSpPr/>
          <p:nvPr/>
        </p:nvSpPr>
        <p:spPr>
          <a:xfrm rot="20112048">
            <a:off x="9974097" y="4075299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3" name="Shape 1823"/>
          <p:cNvSpPr/>
          <p:nvPr/>
        </p:nvSpPr>
        <p:spPr>
          <a:xfrm rot="9312048">
            <a:off x="10525806" y="5274973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4" name="Shape 1824"/>
          <p:cNvSpPr/>
          <p:nvPr/>
        </p:nvSpPr>
        <p:spPr>
          <a:xfrm rot="6612048">
            <a:off x="10869158" y="490422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5" name="Shape 1825"/>
          <p:cNvSpPr/>
          <p:nvPr/>
        </p:nvSpPr>
        <p:spPr>
          <a:xfrm rot="17412048">
            <a:off x="9630744" y="444604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4" name="Shape 1874"/>
          <p:cNvSpPr/>
          <p:nvPr/>
        </p:nvSpPr>
        <p:spPr>
          <a:xfrm rot="1372297">
            <a:off x="5717885" y="453253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6" name="Shape 1876"/>
          <p:cNvSpPr/>
          <p:nvPr/>
        </p:nvSpPr>
        <p:spPr>
          <a:xfrm rot="1372297">
            <a:off x="5875814" y="4690468"/>
            <a:ext cx="692689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7" name="Shape 1877"/>
          <p:cNvSpPr/>
          <p:nvPr/>
        </p:nvSpPr>
        <p:spPr>
          <a:xfrm rot="1372297">
            <a:off x="5960836" y="4775489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8" name="Shape 1878"/>
          <p:cNvSpPr/>
          <p:nvPr/>
        </p:nvSpPr>
        <p:spPr>
          <a:xfrm rot="1372297">
            <a:off x="6334392" y="445778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9" name="Shape 1879"/>
          <p:cNvSpPr/>
          <p:nvPr/>
        </p:nvSpPr>
        <p:spPr>
          <a:xfrm rot="12172297">
            <a:off x="5903291" y="5474685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0" name="Shape 1880"/>
          <p:cNvSpPr/>
          <p:nvPr/>
        </p:nvSpPr>
        <p:spPr>
          <a:xfrm rot="4072297">
            <a:off x="6629877" y="4758743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1" name="Shape 1881"/>
          <p:cNvSpPr/>
          <p:nvPr/>
        </p:nvSpPr>
        <p:spPr>
          <a:xfrm rot="14872297">
            <a:off x="5605988" y="5172963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2" name="Shape 1882"/>
          <p:cNvSpPr/>
          <p:nvPr/>
        </p:nvSpPr>
        <p:spPr>
          <a:xfrm rot="20272297">
            <a:off x="5910823" y="445390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3" name="Shape 1883"/>
          <p:cNvSpPr/>
          <p:nvPr/>
        </p:nvSpPr>
        <p:spPr>
          <a:xfrm rot="9472297">
            <a:off x="6325043" y="5477798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4" name="Shape 1884"/>
          <p:cNvSpPr/>
          <p:nvPr/>
        </p:nvSpPr>
        <p:spPr>
          <a:xfrm rot="6772297">
            <a:off x="6626382" y="5181404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5" name="Shape 1885"/>
          <p:cNvSpPr/>
          <p:nvPr/>
        </p:nvSpPr>
        <p:spPr>
          <a:xfrm rot="17572297">
            <a:off x="5609485" y="4750302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3E7551-68E5-4713-BE69-16CD9FB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4897" y="2634850"/>
            <a:ext cx="789095" cy="7890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34DED5-CB43-4C22-975B-01477C0C8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2707" y="2938554"/>
            <a:ext cx="831185" cy="8311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C48823C-C765-486F-A18A-CF72FDCC7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7935" y="3717702"/>
            <a:ext cx="666944" cy="6669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529BD3-59E8-45C4-A09C-9AC122C5DB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809" y="4783700"/>
            <a:ext cx="494443" cy="4944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1F70F83-E11E-4E18-A3F2-30EE8E7333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1414" y="4553434"/>
            <a:ext cx="398377" cy="39837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048" name="AutoShape 4" descr="Image result for node.js logo wiki">
            <a:extLst>
              <a:ext uri="{FF2B5EF4-FFF2-40B4-BE49-F238E27FC236}">
                <a16:creationId xmlns:a16="http://schemas.microsoft.com/office/drawing/2014/main" id="{F3F422AC-36B2-4F41-8BEE-92F060619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2804496"/>
            <a:ext cx="2809875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sp>
        <p:nvSpPr>
          <p:cNvPr id="2076" name="TextBox 2075">
            <a:extLst>
              <a:ext uri="{FF2B5EF4-FFF2-40B4-BE49-F238E27FC236}">
                <a16:creationId xmlns:a16="http://schemas.microsoft.com/office/drawing/2014/main" id="{9FC33C93-CDA1-436B-A9AD-E0F8C27FDBCF}"/>
              </a:ext>
            </a:extLst>
          </p:cNvPr>
          <p:cNvSpPr txBox="1"/>
          <p:nvPr/>
        </p:nvSpPr>
        <p:spPr>
          <a:xfrm>
            <a:off x="7865391" y="1555295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Terminal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95E221A-3A5D-40AD-B7E7-91E564F0F077}"/>
              </a:ext>
            </a:extLst>
          </p:cNvPr>
          <p:cNvSpPr txBox="1"/>
          <p:nvPr/>
        </p:nvSpPr>
        <p:spPr>
          <a:xfrm>
            <a:off x="5701410" y="1946341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Debugger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D76992-4197-432F-A273-36B60F49B0F8}"/>
              </a:ext>
            </a:extLst>
          </p:cNvPr>
          <p:cNvSpPr txBox="1"/>
          <p:nvPr/>
        </p:nvSpPr>
        <p:spPr>
          <a:xfrm>
            <a:off x="5469977" y="5580480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Packages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974C65-0EDA-4F4B-BF7B-BF7F97DE66BC}"/>
              </a:ext>
            </a:extLst>
          </p:cNvPr>
          <p:cNvSpPr txBox="1"/>
          <p:nvPr/>
        </p:nvSpPr>
        <p:spPr>
          <a:xfrm>
            <a:off x="7761296" y="4434347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Tools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FF1EE55-288A-4CB8-981F-E44A32D82C38}"/>
              </a:ext>
            </a:extLst>
          </p:cNvPr>
          <p:cNvSpPr txBox="1"/>
          <p:nvPr/>
        </p:nvSpPr>
        <p:spPr>
          <a:xfrm>
            <a:off x="8824135" y="5143567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Extensions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7BBAFD8-659A-4E22-ACD0-54FCA1AADD13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86293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6" name="Shape 1766"/>
          <p:cNvSpPr/>
          <p:nvPr/>
        </p:nvSpPr>
        <p:spPr>
          <a:xfrm>
            <a:off x="4531035" y="2344338"/>
            <a:ext cx="2021693" cy="2021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7" name="Shape 1767"/>
          <p:cNvSpPr/>
          <p:nvPr/>
        </p:nvSpPr>
        <p:spPr>
          <a:xfrm>
            <a:off x="4781259" y="2594562"/>
            <a:ext cx="1529206" cy="151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8" name="Shape 1768"/>
          <p:cNvSpPr/>
          <p:nvPr/>
        </p:nvSpPr>
        <p:spPr>
          <a:xfrm>
            <a:off x="4847613" y="2660917"/>
            <a:ext cx="1388537" cy="138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9" name="Shape 1769"/>
          <p:cNvSpPr/>
          <p:nvPr/>
        </p:nvSpPr>
        <p:spPr>
          <a:xfrm>
            <a:off x="5018044" y="2831347"/>
            <a:ext cx="1047675" cy="104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0" name="Shape 1770"/>
          <p:cNvSpPr/>
          <p:nvPr/>
        </p:nvSpPr>
        <p:spPr>
          <a:xfrm>
            <a:off x="5336909" y="2105923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1" name="Shape 1771"/>
          <p:cNvSpPr/>
          <p:nvPr/>
        </p:nvSpPr>
        <p:spPr>
          <a:xfrm rot="10800000">
            <a:off x="5332955" y="43199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2" name="Shape 1772"/>
          <p:cNvSpPr/>
          <p:nvPr/>
        </p:nvSpPr>
        <p:spPr>
          <a:xfrm rot="2700000">
            <a:off x="6117135" y="243156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3" name="Shape 1773"/>
          <p:cNvSpPr/>
          <p:nvPr/>
        </p:nvSpPr>
        <p:spPr>
          <a:xfrm rot="13500000">
            <a:off x="4548776" y="399432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4" name="Shape 1774"/>
          <p:cNvSpPr/>
          <p:nvPr/>
        </p:nvSpPr>
        <p:spPr>
          <a:xfrm rot="18900000">
            <a:off x="4551572" y="24287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5" name="Shape 1775"/>
          <p:cNvSpPr/>
          <p:nvPr/>
        </p:nvSpPr>
        <p:spPr>
          <a:xfrm rot="8100000">
            <a:off x="6114339" y="3997122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6" name="Shape 1776"/>
          <p:cNvSpPr/>
          <p:nvPr/>
        </p:nvSpPr>
        <p:spPr>
          <a:xfrm rot="5400000">
            <a:off x="6439976" y="321492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7" name="Shape 1777"/>
          <p:cNvSpPr/>
          <p:nvPr/>
        </p:nvSpPr>
        <p:spPr>
          <a:xfrm rot="16200000">
            <a:off x="4225935" y="321096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0" name="Shape 1790"/>
          <p:cNvSpPr/>
          <p:nvPr/>
        </p:nvSpPr>
        <p:spPr>
          <a:xfrm rot="872677">
            <a:off x="6753010" y="3249134"/>
            <a:ext cx="1595253" cy="159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2" name="Shape 1792"/>
          <p:cNvSpPr/>
          <p:nvPr/>
        </p:nvSpPr>
        <p:spPr>
          <a:xfrm rot="872677">
            <a:off x="7002812" y="3498936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3" name="Shape 1793"/>
          <p:cNvSpPr/>
          <p:nvPr/>
        </p:nvSpPr>
        <p:spPr>
          <a:xfrm rot="872677">
            <a:off x="7137294" y="3633418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4" name="Shape 1794"/>
          <p:cNvSpPr/>
          <p:nvPr/>
        </p:nvSpPr>
        <p:spPr>
          <a:xfrm rot="872677">
            <a:off x="7608169" y="3089786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5" name="Shape 1795"/>
          <p:cNvSpPr/>
          <p:nvPr/>
        </p:nvSpPr>
        <p:spPr>
          <a:xfrm rot="11672676">
            <a:off x="7166411" y="47800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6" name="Shape 1796"/>
          <p:cNvSpPr/>
          <p:nvPr/>
        </p:nvSpPr>
        <p:spPr>
          <a:xfrm rot="3572677">
            <a:off x="8139561" y="3493111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7" name="Shape 1797"/>
          <p:cNvSpPr/>
          <p:nvPr/>
        </p:nvSpPr>
        <p:spPr>
          <a:xfrm rot="14372677">
            <a:off x="6631999" y="4375934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8" name="Shape 1798"/>
          <p:cNvSpPr/>
          <p:nvPr/>
        </p:nvSpPr>
        <p:spPr>
          <a:xfrm rot="19772677">
            <a:off x="6944369" y="3180742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9" name="Shape 1799"/>
          <p:cNvSpPr/>
          <p:nvPr/>
        </p:nvSpPr>
        <p:spPr>
          <a:xfrm rot="8972676">
            <a:off x="7827191" y="468830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0" name="Shape 1800"/>
          <p:cNvSpPr/>
          <p:nvPr/>
        </p:nvSpPr>
        <p:spPr>
          <a:xfrm rot="6272676">
            <a:off x="8230908" y="4155401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1" name="Shape 1801"/>
          <p:cNvSpPr/>
          <p:nvPr/>
        </p:nvSpPr>
        <p:spPr>
          <a:xfrm rot="17072677">
            <a:off x="6540652" y="371364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2" name="Shape 1802"/>
          <p:cNvSpPr/>
          <p:nvPr/>
        </p:nvSpPr>
        <p:spPr>
          <a:xfrm rot="17972967">
            <a:off x="8425961" y="1953749"/>
            <a:ext cx="2131737" cy="2131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4" name="Shape 1804"/>
          <p:cNvSpPr/>
          <p:nvPr/>
        </p:nvSpPr>
        <p:spPr>
          <a:xfrm rot="21356726">
            <a:off x="8755606" y="2283243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5" name="Shape 1805"/>
          <p:cNvSpPr/>
          <p:nvPr/>
        </p:nvSpPr>
        <p:spPr>
          <a:xfrm rot="21356726">
            <a:off x="8936336" y="2463973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D9FF08B0-0446-4788-BF9C-86450693F899}"/>
              </a:ext>
            </a:extLst>
          </p:cNvPr>
          <p:cNvGrpSpPr/>
          <p:nvPr/>
        </p:nvGrpSpPr>
        <p:grpSpPr>
          <a:xfrm rot="263955">
            <a:off x="8169864" y="1697352"/>
            <a:ext cx="2643932" cy="2643933"/>
            <a:chOff x="16339727" y="3394704"/>
            <a:chExt cx="5287864" cy="5287865"/>
          </a:xfrm>
        </p:grpSpPr>
        <p:sp>
          <p:nvSpPr>
            <p:cNvPr id="1806" name="Shape 1806"/>
            <p:cNvSpPr/>
            <p:nvPr/>
          </p:nvSpPr>
          <p:spPr>
            <a:xfrm rot="21356726">
              <a:off x="18382913" y="3394704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7" name="Shape 1807"/>
            <p:cNvSpPr/>
            <p:nvPr/>
          </p:nvSpPr>
          <p:spPr>
            <a:xfrm rot="10556727">
              <a:off x="18706562" y="8079218"/>
              <a:ext cx="886207" cy="60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8" name="Shape 1808"/>
            <p:cNvSpPr/>
            <p:nvPr/>
          </p:nvSpPr>
          <p:spPr>
            <a:xfrm rot="2456726">
              <a:off x="20082354" y="3966604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9" name="Shape 1809"/>
            <p:cNvSpPr/>
            <p:nvPr/>
          </p:nvSpPr>
          <p:spPr>
            <a:xfrm rot="13256727">
              <a:off x="16998756" y="7507911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0" name="Shape 1810"/>
            <p:cNvSpPr/>
            <p:nvPr/>
          </p:nvSpPr>
          <p:spPr>
            <a:xfrm rot="18656726">
              <a:off x="16769901" y="4195459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1" name="Shape 1811"/>
            <p:cNvSpPr/>
            <p:nvPr/>
          </p:nvSpPr>
          <p:spPr>
            <a:xfrm rot="7856727">
              <a:off x="20311208" y="7279056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2" name="Shape 1812"/>
            <p:cNvSpPr/>
            <p:nvPr/>
          </p:nvSpPr>
          <p:spPr>
            <a:xfrm rot="5156726">
              <a:off x="20882812" y="5575433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3" name="Shape 1813"/>
            <p:cNvSpPr/>
            <p:nvPr/>
          </p:nvSpPr>
          <p:spPr>
            <a:xfrm rot="15956726">
              <a:off x="16198298" y="5899082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</p:grpSp>
      <p:sp>
        <p:nvSpPr>
          <p:cNvPr id="1814" name="Shape 1814"/>
          <p:cNvSpPr/>
          <p:nvPr/>
        </p:nvSpPr>
        <p:spPr>
          <a:xfrm rot="1212048">
            <a:off x="9771686" y="4157101"/>
            <a:ext cx="1205737" cy="120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6" name="Shape 1816"/>
          <p:cNvSpPr/>
          <p:nvPr/>
        </p:nvSpPr>
        <p:spPr>
          <a:xfrm rot="1212048">
            <a:off x="9960494" y="4345908"/>
            <a:ext cx="828123" cy="828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7" name="Shape 1817"/>
          <p:cNvSpPr/>
          <p:nvPr/>
        </p:nvSpPr>
        <p:spPr>
          <a:xfrm rot="1212048">
            <a:off x="10062139" y="4447553"/>
            <a:ext cx="624833" cy="624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8" name="Shape 1818"/>
          <p:cNvSpPr/>
          <p:nvPr/>
        </p:nvSpPr>
        <p:spPr>
          <a:xfrm rot="1212048">
            <a:off x="10480148" y="405633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9" name="Shape 1819"/>
          <p:cNvSpPr/>
          <p:nvPr/>
        </p:nvSpPr>
        <p:spPr>
          <a:xfrm rot="12012048">
            <a:off x="10021967" y="5294750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0" name="Shape 1820"/>
          <p:cNvSpPr/>
          <p:nvPr/>
        </p:nvSpPr>
        <p:spPr>
          <a:xfrm rot="3912048">
            <a:off x="10849788" y="4399282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1" name="Shape 1821"/>
          <p:cNvSpPr/>
          <p:nvPr/>
        </p:nvSpPr>
        <p:spPr>
          <a:xfrm rot="14712048">
            <a:off x="9650115" y="4950991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2" name="Shape 1822"/>
          <p:cNvSpPr/>
          <p:nvPr/>
        </p:nvSpPr>
        <p:spPr>
          <a:xfrm rot="20112048">
            <a:off x="9974097" y="4075299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3" name="Shape 1823"/>
          <p:cNvSpPr/>
          <p:nvPr/>
        </p:nvSpPr>
        <p:spPr>
          <a:xfrm rot="9312048">
            <a:off x="10525806" y="5274973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4" name="Shape 1824"/>
          <p:cNvSpPr/>
          <p:nvPr/>
        </p:nvSpPr>
        <p:spPr>
          <a:xfrm rot="6612048">
            <a:off x="10869158" y="490422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5" name="Shape 1825"/>
          <p:cNvSpPr/>
          <p:nvPr/>
        </p:nvSpPr>
        <p:spPr>
          <a:xfrm rot="17412048">
            <a:off x="9630744" y="444604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6" name="Shape 1826"/>
          <p:cNvSpPr/>
          <p:nvPr/>
        </p:nvSpPr>
        <p:spPr>
          <a:xfrm rot="21241703">
            <a:off x="10827176" y="3542997"/>
            <a:ext cx="749009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7" name="Shape 1827"/>
          <p:cNvSpPr/>
          <p:nvPr/>
        </p:nvSpPr>
        <p:spPr>
          <a:xfrm rot="21241703">
            <a:off x="10919880" y="3635701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8" name="Shape 1828"/>
          <p:cNvSpPr/>
          <p:nvPr/>
        </p:nvSpPr>
        <p:spPr>
          <a:xfrm rot="21241703">
            <a:off x="10944464" y="3660285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9" name="Shape 1829"/>
          <p:cNvSpPr/>
          <p:nvPr/>
        </p:nvSpPr>
        <p:spPr>
          <a:xfrm rot="21241703">
            <a:off x="11007606" y="3723427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0" name="Shape 1830"/>
          <p:cNvSpPr/>
          <p:nvPr/>
        </p:nvSpPr>
        <p:spPr>
          <a:xfrm rot="21241703">
            <a:off x="11083064" y="3456741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1" name="Shape 1831"/>
          <p:cNvSpPr/>
          <p:nvPr/>
        </p:nvSpPr>
        <p:spPr>
          <a:xfrm rot="10441703">
            <a:off x="11166945" y="427271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2" name="Shape 1832"/>
          <p:cNvSpPr/>
          <p:nvPr/>
        </p:nvSpPr>
        <p:spPr>
          <a:xfrm rot="2341703">
            <a:off x="11383109" y="354665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3" name="Shape 1833"/>
          <p:cNvSpPr/>
          <p:nvPr/>
        </p:nvSpPr>
        <p:spPr>
          <a:xfrm rot="13141703">
            <a:off x="10865442" y="4182949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4" name="Shape 1834"/>
          <p:cNvSpPr/>
          <p:nvPr/>
        </p:nvSpPr>
        <p:spPr>
          <a:xfrm rot="18541703">
            <a:off x="10806130" y="360597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5" name="Shape 1835"/>
          <p:cNvSpPr/>
          <p:nvPr/>
        </p:nvSpPr>
        <p:spPr>
          <a:xfrm rot="7741703">
            <a:off x="11442422" y="412363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6" name="Shape 1836"/>
          <p:cNvSpPr/>
          <p:nvPr/>
        </p:nvSpPr>
        <p:spPr>
          <a:xfrm rot="5041703">
            <a:off x="11532262" y="382286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7" name="Shape 1837"/>
          <p:cNvSpPr/>
          <p:nvPr/>
        </p:nvSpPr>
        <p:spPr>
          <a:xfrm rot="15841703">
            <a:off x="10716289" y="390674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4" name="Shape 1874"/>
          <p:cNvSpPr/>
          <p:nvPr/>
        </p:nvSpPr>
        <p:spPr>
          <a:xfrm rot="1372297">
            <a:off x="5717885" y="453253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6" name="Shape 1876"/>
          <p:cNvSpPr/>
          <p:nvPr/>
        </p:nvSpPr>
        <p:spPr>
          <a:xfrm rot="1372297">
            <a:off x="5875814" y="4690468"/>
            <a:ext cx="692689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7" name="Shape 1877"/>
          <p:cNvSpPr/>
          <p:nvPr/>
        </p:nvSpPr>
        <p:spPr>
          <a:xfrm rot="1372297">
            <a:off x="5960836" y="4775489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8" name="Shape 1878"/>
          <p:cNvSpPr/>
          <p:nvPr/>
        </p:nvSpPr>
        <p:spPr>
          <a:xfrm rot="1372297">
            <a:off x="6334392" y="445778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9" name="Shape 1879"/>
          <p:cNvSpPr/>
          <p:nvPr/>
        </p:nvSpPr>
        <p:spPr>
          <a:xfrm rot="12172297">
            <a:off x="5903291" y="5474685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0" name="Shape 1880"/>
          <p:cNvSpPr/>
          <p:nvPr/>
        </p:nvSpPr>
        <p:spPr>
          <a:xfrm rot="4072297">
            <a:off x="6629877" y="4758743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1" name="Shape 1881"/>
          <p:cNvSpPr/>
          <p:nvPr/>
        </p:nvSpPr>
        <p:spPr>
          <a:xfrm rot="14872297">
            <a:off x="5605988" y="5172963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2" name="Shape 1882"/>
          <p:cNvSpPr/>
          <p:nvPr/>
        </p:nvSpPr>
        <p:spPr>
          <a:xfrm rot="20272297">
            <a:off x="5910823" y="445390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3" name="Shape 1883"/>
          <p:cNvSpPr/>
          <p:nvPr/>
        </p:nvSpPr>
        <p:spPr>
          <a:xfrm rot="9472297">
            <a:off x="6325043" y="5477798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4" name="Shape 1884"/>
          <p:cNvSpPr/>
          <p:nvPr/>
        </p:nvSpPr>
        <p:spPr>
          <a:xfrm rot="6772297">
            <a:off x="6626382" y="5181404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5" name="Shape 1885"/>
          <p:cNvSpPr/>
          <p:nvPr/>
        </p:nvSpPr>
        <p:spPr>
          <a:xfrm rot="17572297">
            <a:off x="5609485" y="4750302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3E7551-68E5-4713-BE69-16CD9FB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4897" y="2634850"/>
            <a:ext cx="789095" cy="7890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34DED5-CB43-4C22-975B-01477C0C8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2707" y="2938554"/>
            <a:ext cx="831185" cy="8311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C48823C-C765-486F-A18A-CF72FDCC7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7935" y="3717702"/>
            <a:ext cx="666944" cy="6669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529BD3-59E8-45C4-A09C-9AC122C5DB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809" y="4783700"/>
            <a:ext cx="494443" cy="4944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1F70F83-E11E-4E18-A3F2-30EE8E7333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1414" y="4553434"/>
            <a:ext cx="398377" cy="39837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048" name="AutoShape 4" descr="Image result for node.js logo wiki">
            <a:extLst>
              <a:ext uri="{FF2B5EF4-FFF2-40B4-BE49-F238E27FC236}">
                <a16:creationId xmlns:a16="http://schemas.microsoft.com/office/drawing/2014/main" id="{F3F422AC-36B2-4F41-8BEE-92F060619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2804496"/>
            <a:ext cx="2809875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pic>
        <p:nvPicPr>
          <p:cNvPr id="2075" name="Graphic 2074">
            <a:extLst>
              <a:ext uri="{FF2B5EF4-FFF2-40B4-BE49-F238E27FC236}">
                <a16:creationId xmlns:a16="http://schemas.microsoft.com/office/drawing/2014/main" id="{65BB6959-9A94-41E5-8941-40CCFCD5C3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28693" y="3757539"/>
            <a:ext cx="344435" cy="344435"/>
          </a:xfrm>
          <a:prstGeom prst="rect">
            <a:avLst/>
          </a:prstGeom>
        </p:spPr>
      </p:pic>
      <p:sp>
        <p:nvSpPr>
          <p:cNvPr id="2076" name="TextBox 2075">
            <a:extLst>
              <a:ext uri="{FF2B5EF4-FFF2-40B4-BE49-F238E27FC236}">
                <a16:creationId xmlns:a16="http://schemas.microsoft.com/office/drawing/2014/main" id="{9FC33C93-CDA1-436B-A9AD-E0F8C27FDBCF}"/>
              </a:ext>
            </a:extLst>
          </p:cNvPr>
          <p:cNvSpPr txBox="1"/>
          <p:nvPr/>
        </p:nvSpPr>
        <p:spPr>
          <a:xfrm>
            <a:off x="7865391" y="1555295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Terminal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95E221A-3A5D-40AD-B7E7-91E564F0F077}"/>
              </a:ext>
            </a:extLst>
          </p:cNvPr>
          <p:cNvSpPr txBox="1"/>
          <p:nvPr/>
        </p:nvSpPr>
        <p:spPr>
          <a:xfrm>
            <a:off x="5701410" y="1946341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Debugger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D76992-4197-432F-A273-36B60F49B0F8}"/>
              </a:ext>
            </a:extLst>
          </p:cNvPr>
          <p:cNvSpPr txBox="1"/>
          <p:nvPr/>
        </p:nvSpPr>
        <p:spPr>
          <a:xfrm>
            <a:off x="5469977" y="5580480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Packages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974C65-0EDA-4F4B-BF7B-BF7F97DE66BC}"/>
              </a:ext>
            </a:extLst>
          </p:cNvPr>
          <p:cNvSpPr txBox="1"/>
          <p:nvPr/>
        </p:nvSpPr>
        <p:spPr>
          <a:xfrm>
            <a:off x="7761296" y="4434347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Tools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FF1EE55-288A-4CB8-981F-E44A32D82C38}"/>
              </a:ext>
            </a:extLst>
          </p:cNvPr>
          <p:cNvSpPr txBox="1"/>
          <p:nvPr/>
        </p:nvSpPr>
        <p:spPr>
          <a:xfrm>
            <a:off x="8824135" y="5143567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Extensions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50F49-3E1F-4237-9B61-A8A491303C35}"/>
              </a:ext>
            </a:extLst>
          </p:cNvPr>
          <p:cNvSpPr txBox="1"/>
          <p:nvPr/>
        </p:nvSpPr>
        <p:spPr>
          <a:xfrm>
            <a:off x="10960222" y="3558368"/>
            <a:ext cx="1532346" cy="226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000" dirty="0">
                <a:latin typeface="+mj-lt"/>
                <a:ea typeface="+mj-ea"/>
                <a:cs typeface="+mj-cs"/>
                <a:sym typeface="Lato Light"/>
              </a:rPr>
              <a:t>Config</a:t>
            </a:r>
            <a:endParaRPr lang="en-US" sz="1400" dirty="0">
              <a:latin typeface="+mj-lt"/>
              <a:ea typeface="+mj-ea"/>
              <a:cs typeface="+mj-cs"/>
              <a:sym typeface="Lato Ligh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0BD1799-C936-4C70-A572-382AEEB53043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64780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171">
            <a:extLst>
              <a:ext uri="{FF2B5EF4-FFF2-40B4-BE49-F238E27FC236}">
                <a16:creationId xmlns:a16="http://schemas.microsoft.com/office/drawing/2014/main" id="{5427DE2B-9701-4E63-931B-DF75CCFD4EF3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6" name="Shape 1766"/>
          <p:cNvSpPr/>
          <p:nvPr/>
        </p:nvSpPr>
        <p:spPr>
          <a:xfrm>
            <a:off x="4531035" y="2344338"/>
            <a:ext cx="2021693" cy="2021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7" name="Shape 1767"/>
          <p:cNvSpPr/>
          <p:nvPr/>
        </p:nvSpPr>
        <p:spPr>
          <a:xfrm>
            <a:off x="4781259" y="2594562"/>
            <a:ext cx="1529206" cy="151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8" name="Shape 1768"/>
          <p:cNvSpPr/>
          <p:nvPr/>
        </p:nvSpPr>
        <p:spPr>
          <a:xfrm>
            <a:off x="4847613" y="2660917"/>
            <a:ext cx="1388537" cy="138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9" name="Shape 1769"/>
          <p:cNvSpPr/>
          <p:nvPr/>
        </p:nvSpPr>
        <p:spPr>
          <a:xfrm>
            <a:off x="5018044" y="2831347"/>
            <a:ext cx="1047675" cy="104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0" name="Shape 1770"/>
          <p:cNvSpPr/>
          <p:nvPr/>
        </p:nvSpPr>
        <p:spPr>
          <a:xfrm>
            <a:off x="5336909" y="2105923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1" name="Shape 1771"/>
          <p:cNvSpPr/>
          <p:nvPr/>
        </p:nvSpPr>
        <p:spPr>
          <a:xfrm rot="10800000">
            <a:off x="5332955" y="43199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2" name="Shape 1772"/>
          <p:cNvSpPr/>
          <p:nvPr/>
        </p:nvSpPr>
        <p:spPr>
          <a:xfrm rot="2700000">
            <a:off x="6117135" y="243156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3" name="Shape 1773"/>
          <p:cNvSpPr/>
          <p:nvPr/>
        </p:nvSpPr>
        <p:spPr>
          <a:xfrm rot="13500000">
            <a:off x="4548776" y="399432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4" name="Shape 1774"/>
          <p:cNvSpPr/>
          <p:nvPr/>
        </p:nvSpPr>
        <p:spPr>
          <a:xfrm rot="18900000">
            <a:off x="4551572" y="24287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5" name="Shape 1775"/>
          <p:cNvSpPr/>
          <p:nvPr/>
        </p:nvSpPr>
        <p:spPr>
          <a:xfrm rot="8100000">
            <a:off x="6114339" y="3997122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6" name="Shape 1776"/>
          <p:cNvSpPr/>
          <p:nvPr/>
        </p:nvSpPr>
        <p:spPr>
          <a:xfrm rot="5400000">
            <a:off x="6439976" y="321492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7" name="Shape 1777"/>
          <p:cNvSpPr/>
          <p:nvPr/>
        </p:nvSpPr>
        <p:spPr>
          <a:xfrm rot="16200000">
            <a:off x="4225935" y="321096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0" name="Shape 1790"/>
          <p:cNvSpPr/>
          <p:nvPr/>
        </p:nvSpPr>
        <p:spPr>
          <a:xfrm rot="872677">
            <a:off x="6753010" y="3249134"/>
            <a:ext cx="1595253" cy="159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2" name="Shape 1792"/>
          <p:cNvSpPr/>
          <p:nvPr/>
        </p:nvSpPr>
        <p:spPr>
          <a:xfrm rot="872677">
            <a:off x="7002812" y="3498936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3" name="Shape 1793"/>
          <p:cNvSpPr/>
          <p:nvPr/>
        </p:nvSpPr>
        <p:spPr>
          <a:xfrm rot="872677">
            <a:off x="7137294" y="3633418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4" name="Shape 1794"/>
          <p:cNvSpPr/>
          <p:nvPr/>
        </p:nvSpPr>
        <p:spPr>
          <a:xfrm rot="872677">
            <a:off x="7608169" y="3089786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5" name="Shape 1795"/>
          <p:cNvSpPr/>
          <p:nvPr/>
        </p:nvSpPr>
        <p:spPr>
          <a:xfrm rot="11672676">
            <a:off x="7166411" y="47800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6" name="Shape 1796"/>
          <p:cNvSpPr/>
          <p:nvPr/>
        </p:nvSpPr>
        <p:spPr>
          <a:xfrm rot="3572677">
            <a:off x="8139561" y="3493111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7" name="Shape 1797"/>
          <p:cNvSpPr/>
          <p:nvPr/>
        </p:nvSpPr>
        <p:spPr>
          <a:xfrm rot="14372677">
            <a:off x="6631999" y="4375934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8" name="Shape 1798"/>
          <p:cNvSpPr/>
          <p:nvPr/>
        </p:nvSpPr>
        <p:spPr>
          <a:xfrm rot="19772677">
            <a:off x="6944369" y="3180742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9" name="Shape 1799"/>
          <p:cNvSpPr/>
          <p:nvPr/>
        </p:nvSpPr>
        <p:spPr>
          <a:xfrm rot="8972676">
            <a:off x="7827191" y="468830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0" name="Shape 1800"/>
          <p:cNvSpPr/>
          <p:nvPr/>
        </p:nvSpPr>
        <p:spPr>
          <a:xfrm rot="6272676">
            <a:off x="8230908" y="4155401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1" name="Shape 1801"/>
          <p:cNvSpPr/>
          <p:nvPr/>
        </p:nvSpPr>
        <p:spPr>
          <a:xfrm rot="17072677">
            <a:off x="6540652" y="371364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2" name="Shape 1802"/>
          <p:cNvSpPr/>
          <p:nvPr/>
        </p:nvSpPr>
        <p:spPr>
          <a:xfrm rot="17972967">
            <a:off x="8425961" y="1953749"/>
            <a:ext cx="2131737" cy="2131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4" name="Shape 1804"/>
          <p:cNvSpPr/>
          <p:nvPr/>
        </p:nvSpPr>
        <p:spPr>
          <a:xfrm rot="21356726">
            <a:off x="8755606" y="2283243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5" name="Shape 1805"/>
          <p:cNvSpPr/>
          <p:nvPr/>
        </p:nvSpPr>
        <p:spPr>
          <a:xfrm rot="21356726">
            <a:off x="8936336" y="2463973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D9FF08B0-0446-4788-BF9C-86450693F899}"/>
              </a:ext>
            </a:extLst>
          </p:cNvPr>
          <p:cNvGrpSpPr/>
          <p:nvPr/>
        </p:nvGrpSpPr>
        <p:grpSpPr>
          <a:xfrm rot="263955">
            <a:off x="8169864" y="1697352"/>
            <a:ext cx="2643932" cy="2643933"/>
            <a:chOff x="16339727" y="3394704"/>
            <a:chExt cx="5287864" cy="5287865"/>
          </a:xfrm>
        </p:grpSpPr>
        <p:sp>
          <p:nvSpPr>
            <p:cNvPr id="1806" name="Shape 1806"/>
            <p:cNvSpPr/>
            <p:nvPr/>
          </p:nvSpPr>
          <p:spPr>
            <a:xfrm rot="21356726">
              <a:off x="18382913" y="3394704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7" name="Shape 1807"/>
            <p:cNvSpPr/>
            <p:nvPr/>
          </p:nvSpPr>
          <p:spPr>
            <a:xfrm rot="10556727">
              <a:off x="18706562" y="8079218"/>
              <a:ext cx="886207" cy="60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8" name="Shape 1808"/>
            <p:cNvSpPr/>
            <p:nvPr/>
          </p:nvSpPr>
          <p:spPr>
            <a:xfrm rot="2456726">
              <a:off x="20082354" y="3966604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9" name="Shape 1809"/>
            <p:cNvSpPr/>
            <p:nvPr/>
          </p:nvSpPr>
          <p:spPr>
            <a:xfrm rot="13256727">
              <a:off x="16998756" y="7507911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0" name="Shape 1810"/>
            <p:cNvSpPr/>
            <p:nvPr/>
          </p:nvSpPr>
          <p:spPr>
            <a:xfrm rot="18656726">
              <a:off x="16769901" y="4195459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1" name="Shape 1811"/>
            <p:cNvSpPr/>
            <p:nvPr/>
          </p:nvSpPr>
          <p:spPr>
            <a:xfrm rot="7856727">
              <a:off x="20311208" y="7279056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2" name="Shape 1812"/>
            <p:cNvSpPr/>
            <p:nvPr/>
          </p:nvSpPr>
          <p:spPr>
            <a:xfrm rot="5156726">
              <a:off x="20882812" y="5575433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3" name="Shape 1813"/>
            <p:cNvSpPr/>
            <p:nvPr/>
          </p:nvSpPr>
          <p:spPr>
            <a:xfrm rot="15956726">
              <a:off x="16198298" y="5899082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</p:grpSp>
      <p:sp>
        <p:nvSpPr>
          <p:cNvPr id="1814" name="Shape 1814"/>
          <p:cNvSpPr/>
          <p:nvPr/>
        </p:nvSpPr>
        <p:spPr>
          <a:xfrm rot="1212048">
            <a:off x="9771686" y="4157101"/>
            <a:ext cx="1205737" cy="120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6" name="Shape 1816"/>
          <p:cNvSpPr/>
          <p:nvPr/>
        </p:nvSpPr>
        <p:spPr>
          <a:xfrm rot="1212048">
            <a:off x="9960494" y="4345908"/>
            <a:ext cx="828123" cy="828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7" name="Shape 1817"/>
          <p:cNvSpPr/>
          <p:nvPr/>
        </p:nvSpPr>
        <p:spPr>
          <a:xfrm rot="1212048">
            <a:off x="10062139" y="4447553"/>
            <a:ext cx="624833" cy="624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8" name="Shape 1818"/>
          <p:cNvSpPr/>
          <p:nvPr/>
        </p:nvSpPr>
        <p:spPr>
          <a:xfrm rot="1212048">
            <a:off x="10480148" y="405633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9" name="Shape 1819"/>
          <p:cNvSpPr/>
          <p:nvPr/>
        </p:nvSpPr>
        <p:spPr>
          <a:xfrm rot="12012048">
            <a:off x="10021967" y="5294750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0" name="Shape 1820"/>
          <p:cNvSpPr/>
          <p:nvPr/>
        </p:nvSpPr>
        <p:spPr>
          <a:xfrm rot="3912048">
            <a:off x="10849788" y="4399282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1" name="Shape 1821"/>
          <p:cNvSpPr/>
          <p:nvPr/>
        </p:nvSpPr>
        <p:spPr>
          <a:xfrm rot="14712048">
            <a:off x="9650115" y="4950991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2" name="Shape 1822"/>
          <p:cNvSpPr/>
          <p:nvPr/>
        </p:nvSpPr>
        <p:spPr>
          <a:xfrm rot="20112048">
            <a:off x="9974097" y="4075299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3" name="Shape 1823"/>
          <p:cNvSpPr/>
          <p:nvPr/>
        </p:nvSpPr>
        <p:spPr>
          <a:xfrm rot="9312048">
            <a:off x="10525806" y="5274973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4" name="Shape 1824"/>
          <p:cNvSpPr/>
          <p:nvPr/>
        </p:nvSpPr>
        <p:spPr>
          <a:xfrm rot="6612048">
            <a:off x="10869158" y="490422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5" name="Shape 1825"/>
          <p:cNvSpPr/>
          <p:nvPr/>
        </p:nvSpPr>
        <p:spPr>
          <a:xfrm rot="17412048">
            <a:off x="9630744" y="444604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6" name="Shape 1826"/>
          <p:cNvSpPr/>
          <p:nvPr/>
        </p:nvSpPr>
        <p:spPr>
          <a:xfrm rot="21241703">
            <a:off x="10827176" y="3542997"/>
            <a:ext cx="749009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7" name="Shape 1827"/>
          <p:cNvSpPr/>
          <p:nvPr/>
        </p:nvSpPr>
        <p:spPr>
          <a:xfrm rot="21241703">
            <a:off x="10919880" y="3635701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8" name="Shape 1828"/>
          <p:cNvSpPr/>
          <p:nvPr/>
        </p:nvSpPr>
        <p:spPr>
          <a:xfrm rot="21241703">
            <a:off x="10944464" y="3660285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9" name="Shape 1829"/>
          <p:cNvSpPr/>
          <p:nvPr/>
        </p:nvSpPr>
        <p:spPr>
          <a:xfrm rot="21241703">
            <a:off x="11007606" y="3723427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0" name="Shape 1830"/>
          <p:cNvSpPr/>
          <p:nvPr/>
        </p:nvSpPr>
        <p:spPr>
          <a:xfrm rot="21241703">
            <a:off x="11083064" y="3456741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1" name="Shape 1831"/>
          <p:cNvSpPr/>
          <p:nvPr/>
        </p:nvSpPr>
        <p:spPr>
          <a:xfrm rot="10441703">
            <a:off x="11166945" y="427271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2" name="Shape 1832"/>
          <p:cNvSpPr/>
          <p:nvPr/>
        </p:nvSpPr>
        <p:spPr>
          <a:xfrm rot="2341703">
            <a:off x="11383109" y="354665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3" name="Shape 1833"/>
          <p:cNvSpPr/>
          <p:nvPr/>
        </p:nvSpPr>
        <p:spPr>
          <a:xfrm rot="13141703">
            <a:off x="10865442" y="4182949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4" name="Shape 1834"/>
          <p:cNvSpPr/>
          <p:nvPr/>
        </p:nvSpPr>
        <p:spPr>
          <a:xfrm rot="18541703">
            <a:off x="10806130" y="360597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5" name="Shape 1835"/>
          <p:cNvSpPr/>
          <p:nvPr/>
        </p:nvSpPr>
        <p:spPr>
          <a:xfrm rot="7741703">
            <a:off x="11442422" y="412363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6" name="Shape 1836"/>
          <p:cNvSpPr/>
          <p:nvPr/>
        </p:nvSpPr>
        <p:spPr>
          <a:xfrm rot="5041703">
            <a:off x="11532262" y="382286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7" name="Shape 1837"/>
          <p:cNvSpPr/>
          <p:nvPr/>
        </p:nvSpPr>
        <p:spPr>
          <a:xfrm rot="15841703">
            <a:off x="10716289" y="390674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4" name="Shape 1874"/>
          <p:cNvSpPr/>
          <p:nvPr/>
        </p:nvSpPr>
        <p:spPr>
          <a:xfrm rot="1372297">
            <a:off x="5717885" y="453253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6" name="Shape 1876"/>
          <p:cNvSpPr/>
          <p:nvPr/>
        </p:nvSpPr>
        <p:spPr>
          <a:xfrm rot="1372297">
            <a:off x="5875814" y="4690468"/>
            <a:ext cx="692689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7" name="Shape 1877"/>
          <p:cNvSpPr/>
          <p:nvPr/>
        </p:nvSpPr>
        <p:spPr>
          <a:xfrm rot="1372297">
            <a:off x="5960836" y="4775489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8" name="Shape 1878"/>
          <p:cNvSpPr/>
          <p:nvPr/>
        </p:nvSpPr>
        <p:spPr>
          <a:xfrm rot="1372297">
            <a:off x="6334392" y="445778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9" name="Shape 1879"/>
          <p:cNvSpPr/>
          <p:nvPr/>
        </p:nvSpPr>
        <p:spPr>
          <a:xfrm rot="12172297">
            <a:off x="5903291" y="5474685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0" name="Shape 1880"/>
          <p:cNvSpPr/>
          <p:nvPr/>
        </p:nvSpPr>
        <p:spPr>
          <a:xfrm rot="4072297">
            <a:off x="6629877" y="4758743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1" name="Shape 1881"/>
          <p:cNvSpPr/>
          <p:nvPr/>
        </p:nvSpPr>
        <p:spPr>
          <a:xfrm rot="14872297">
            <a:off x="5605988" y="5172963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2" name="Shape 1882"/>
          <p:cNvSpPr/>
          <p:nvPr/>
        </p:nvSpPr>
        <p:spPr>
          <a:xfrm rot="20272297">
            <a:off x="5910823" y="445390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3" name="Shape 1883"/>
          <p:cNvSpPr/>
          <p:nvPr/>
        </p:nvSpPr>
        <p:spPr>
          <a:xfrm rot="9472297">
            <a:off x="6325043" y="5477798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4" name="Shape 1884"/>
          <p:cNvSpPr/>
          <p:nvPr/>
        </p:nvSpPr>
        <p:spPr>
          <a:xfrm rot="6772297">
            <a:off x="6626382" y="5181404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5" name="Shape 1885"/>
          <p:cNvSpPr/>
          <p:nvPr/>
        </p:nvSpPr>
        <p:spPr>
          <a:xfrm rot="17572297">
            <a:off x="5609485" y="4750302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3E7551-68E5-4713-BE69-16CD9FB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4897" y="2634850"/>
            <a:ext cx="789095" cy="7890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34DED5-CB43-4C22-975B-01477C0C8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2707" y="2938554"/>
            <a:ext cx="831185" cy="8311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C48823C-C765-486F-A18A-CF72FDCC7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7935" y="3717702"/>
            <a:ext cx="666944" cy="6669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529BD3-59E8-45C4-A09C-9AC122C5DB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809" y="4783700"/>
            <a:ext cx="494443" cy="4944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1F70F83-E11E-4E18-A3F2-30EE8E7333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1414" y="4553434"/>
            <a:ext cx="398377" cy="39837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048" name="AutoShape 4" descr="Image result for node.js logo wiki">
            <a:extLst>
              <a:ext uri="{FF2B5EF4-FFF2-40B4-BE49-F238E27FC236}">
                <a16:creationId xmlns:a16="http://schemas.microsoft.com/office/drawing/2014/main" id="{F3F422AC-36B2-4F41-8BEE-92F060619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2804496"/>
            <a:ext cx="2809875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pic>
        <p:nvPicPr>
          <p:cNvPr id="2075" name="Graphic 2074">
            <a:extLst>
              <a:ext uri="{FF2B5EF4-FFF2-40B4-BE49-F238E27FC236}">
                <a16:creationId xmlns:a16="http://schemas.microsoft.com/office/drawing/2014/main" id="{65BB6959-9A94-41E5-8941-40CCFCD5C3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28693" y="3757539"/>
            <a:ext cx="344435" cy="344435"/>
          </a:xfrm>
          <a:prstGeom prst="rect">
            <a:avLst/>
          </a:prstGeom>
        </p:spPr>
      </p:pic>
      <p:sp>
        <p:nvSpPr>
          <p:cNvPr id="2076" name="TextBox 2075">
            <a:extLst>
              <a:ext uri="{FF2B5EF4-FFF2-40B4-BE49-F238E27FC236}">
                <a16:creationId xmlns:a16="http://schemas.microsoft.com/office/drawing/2014/main" id="{9FC33C93-CDA1-436B-A9AD-E0F8C27FDBCF}"/>
              </a:ext>
            </a:extLst>
          </p:cNvPr>
          <p:cNvSpPr txBox="1"/>
          <p:nvPr/>
        </p:nvSpPr>
        <p:spPr>
          <a:xfrm>
            <a:off x="7865391" y="1555295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Terminal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95E221A-3A5D-40AD-B7E7-91E564F0F077}"/>
              </a:ext>
            </a:extLst>
          </p:cNvPr>
          <p:cNvSpPr txBox="1"/>
          <p:nvPr/>
        </p:nvSpPr>
        <p:spPr>
          <a:xfrm>
            <a:off x="5701410" y="1946341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Debugger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D76992-4197-432F-A273-36B60F49B0F8}"/>
              </a:ext>
            </a:extLst>
          </p:cNvPr>
          <p:cNvSpPr txBox="1"/>
          <p:nvPr/>
        </p:nvSpPr>
        <p:spPr>
          <a:xfrm>
            <a:off x="5469977" y="5580480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Packages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974C65-0EDA-4F4B-BF7B-BF7F97DE66BC}"/>
              </a:ext>
            </a:extLst>
          </p:cNvPr>
          <p:cNvSpPr txBox="1"/>
          <p:nvPr/>
        </p:nvSpPr>
        <p:spPr>
          <a:xfrm>
            <a:off x="7761296" y="4434347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Tools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FF1EE55-288A-4CB8-981F-E44A32D82C38}"/>
              </a:ext>
            </a:extLst>
          </p:cNvPr>
          <p:cNvSpPr txBox="1"/>
          <p:nvPr/>
        </p:nvSpPr>
        <p:spPr>
          <a:xfrm>
            <a:off x="8824135" y="5143567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Extensions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50F49-3E1F-4237-9B61-A8A491303C35}"/>
              </a:ext>
            </a:extLst>
          </p:cNvPr>
          <p:cNvSpPr txBox="1"/>
          <p:nvPr/>
        </p:nvSpPr>
        <p:spPr>
          <a:xfrm>
            <a:off x="10960222" y="3558368"/>
            <a:ext cx="1532346" cy="226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000" dirty="0">
                <a:latin typeface="+mj-lt"/>
                <a:ea typeface="+mj-ea"/>
                <a:cs typeface="+mj-cs"/>
                <a:sym typeface="Lato Light"/>
              </a:rPr>
              <a:t>Config</a:t>
            </a:r>
            <a:endParaRPr lang="en-US" sz="1400" dirty="0">
              <a:latin typeface="+mj-lt"/>
              <a:ea typeface="+mj-ea"/>
              <a:cs typeface="+mj-cs"/>
              <a:sym typeface="Lato Light"/>
            </a:endParaRPr>
          </a:p>
        </p:txBody>
      </p:sp>
      <p:sp>
        <p:nvSpPr>
          <p:cNvPr id="1862" name="Shape 1862"/>
          <p:cNvSpPr/>
          <p:nvPr/>
        </p:nvSpPr>
        <p:spPr>
          <a:xfrm rot="1372297">
            <a:off x="3428106" y="204458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4" name="Shape 1864"/>
          <p:cNvSpPr/>
          <p:nvPr/>
        </p:nvSpPr>
        <p:spPr>
          <a:xfrm rot="1372297">
            <a:off x="3586035" y="2202518"/>
            <a:ext cx="692690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5" name="Shape 1865"/>
          <p:cNvSpPr/>
          <p:nvPr/>
        </p:nvSpPr>
        <p:spPr>
          <a:xfrm rot="1372297">
            <a:off x="3671057" y="2287540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6" name="Shape 1866"/>
          <p:cNvSpPr/>
          <p:nvPr/>
        </p:nvSpPr>
        <p:spPr>
          <a:xfrm rot="1372297">
            <a:off x="4044613" y="1969838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7" name="Shape 1867"/>
          <p:cNvSpPr/>
          <p:nvPr/>
        </p:nvSpPr>
        <p:spPr>
          <a:xfrm rot="12172297">
            <a:off x="3613512" y="2986735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8" name="Shape 1868"/>
          <p:cNvSpPr/>
          <p:nvPr/>
        </p:nvSpPr>
        <p:spPr>
          <a:xfrm rot="4072297">
            <a:off x="4340099" y="2270794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9" name="Shape 1869"/>
          <p:cNvSpPr/>
          <p:nvPr/>
        </p:nvSpPr>
        <p:spPr>
          <a:xfrm rot="14872297">
            <a:off x="3316209" y="2685014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0" name="Shape 1870"/>
          <p:cNvSpPr/>
          <p:nvPr/>
        </p:nvSpPr>
        <p:spPr>
          <a:xfrm rot="20272297">
            <a:off x="3621044" y="1965959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1" name="Shape 1871"/>
          <p:cNvSpPr/>
          <p:nvPr/>
        </p:nvSpPr>
        <p:spPr>
          <a:xfrm rot="9472297">
            <a:off x="4035264" y="2989848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2" name="Shape 1872"/>
          <p:cNvSpPr/>
          <p:nvPr/>
        </p:nvSpPr>
        <p:spPr>
          <a:xfrm rot="6772297">
            <a:off x="4336602" y="2693454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3" name="Shape 1873"/>
          <p:cNvSpPr/>
          <p:nvPr/>
        </p:nvSpPr>
        <p:spPr>
          <a:xfrm rot="17572297">
            <a:off x="3319706" y="2262353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1899" name="Graphic 1898">
            <a:extLst>
              <a:ext uri="{FF2B5EF4-FFF2-40B4-BE49-F238E27FC236}">
                <a16:creationId xmlns:a16="http://schemas.microsoft.com/office/drawing/2014/main" id="{DD3D8E5F-35CE-4C77-8F58-513096624B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034" y="2358497"/>
            <a:ext cx="421326" cy="421326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B2027165-F01E-4055-8EFC-65410EAEC5AA}"/>
              </a:ext>
            </a:extLst>
          </p:cNvPr>
          <p:cNvSpPr txBox="1"/>
          <p:nvPr/>
        </p:nvSpPr>
        <p:spPr>
          <a:xfrm>
            <a:off x="2060215" y="1788624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solidFill>
                  <a:srgbClr val="3EAD5E"/>
                </a:solidFill>
                <a:latin typeface="Lato Regular" panose="020F0502020204030203" pitchFamily="34" charset="0"/>
                <a:sym typeface="Lato Light"/>
              </a:rPr>
              <a:t>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171">
            <a:extLst>
              <a:ext uri="{FF2B5EF4-FFF2-40B4-BE49-F238E27FC236}">
                <a16:creationId xmlns:a16="http://schemas.microsoft.com/office/drawing/2014/main" id="{5427DE2B-9701-4E63-931B-DF75CCFD4EF3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6" name="Shape 1766"/>
          <p:cNvSpPr/>
          <p:nvPr/>
        </p:nvSpPr>
        <p:spPr>
          <a:xfrm>
            <a:off x="4531035" y="2344338"/>
            <a:ext cx="2021693" cy="2021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7" name="Shape 1767"/>
          <p:cNvSpPr/>
          <p:nvPr/>
        </p:nvSpPr>
        <p:spPr>
          <a:xfrm>
            <a:off x="4781259" y="2594562"/>
            <a:ext cx="1529206" cy="151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8" name="Shape 1768"/>
          <p:cNvSpPr/>
          <p:nvPr/>
        </p:nvSpPr>
        <p:spPr>
          <a:xfrm>
            <a:off x="4847613" y="2660917"/>
            <a:ext cx="1388537" cy="138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9" name="Shape 1769"/>
          <p:cNvSpPr/>
          <p:nvPr/>
        </p:nvSpPr>
        <p:spPr>
          <a:xfrm>
            <a:off x="5018044" y="2831347"/>
            <a:ext cx="1047675" cy="104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0" name="Shape 1770"/>
          <p:cNvSpPr/>
          <p:nvPr/>
        </p:nvSpPr>
        <p:spPr>
          <a:xfrm>
            <a:off x="5336909" y="2105923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1" name="Shape 1771"/>
          <p:cNvSpPr/>
          <p:nvPr/>
        </p:nvSpPr>
        <p:spPr>
          <a:xfrm rot="10800000">
            <a:off x="5332955" y="43199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2" name="Shape 1772"/>
          <p:cNvSpPr/>
          <p:nvPr/>
        </p:nvSpPr>
        <p:spPr>
          <a:xfrm rot="2700000">
            <a:off x="6117135" y="243156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3" name="Shape 1773"/>
          <p:cNvSpPr/>
          <p:nvPr/>
        </p:nvSpPr>
        <p:spPr>
          <a:xfrm rot="13500000">
            <a:off x="4548776" y="399432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4" name="Shape 1774"/>
          <p:cNvSpPr/>
          <p:nvPr/>
        </p:nvSpPr>
        <p:spPr>
          <a:xfrm rot="18900000">
            <a:off x="4551572" y="24287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5" name="Shape 1775"/>
          <p:cNvSpPr/>
          <p:nvPr/>
        </p:nvSpPr>
        <p:spPr>
          <a:xfrm rot="8100000">
            <a:off x="6114339" y="3997122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6" name="Shape 1776"/>
          <p:cNvSpPr/>
          <p:nvPr/>
        </p:nvSpPr>
        <p:spPr>
          <a:xfrm rot="5400000">
            <a:off x="6439976" y="321492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7" name="Shape 1777"/>
          <p:cNvSpPr/>
          <p:nvPr/>
        </p:nvSpPr>
        <p:spPr>
          <a:xfrm rot="16200000">
            <a:off x="4225935" y="321096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0" name="Shape 1790"/>
          <p:cNvSpPr/>
          <p:nvPr/>
        </p:nvSpPr>
        <p:spPr>
          <a:xfrm rot="872677">
            <a:off x="6753010" y="3249134"/>
            <a:ext cx="1595253" cy="159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2" name="Shape 1792"/>
          <p:cNvSpPr/>
          <p:nvPr/>
        </p:nvSpPr>
        <p:spPr>
          <a:xfrm rot="872677">
            <a:off x="7002812" y="3498936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3" name="Shape 1793"/>
          <p:cNvSpPr/>
          <p:nvPr/>
        </p:nvSpPr>
        <p:spPr>
          <a:xfrm rot="872677">
            <a:off x="7137294" y="3633418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4" name="Shape 1794"/>
          <p:cNvSpPr/>
          <p:nvPr/>
        </p:nvSpPr>
        <p:spPr>
          <a:xfrm rot="872677">
            <a:off x="7608169" y="3089786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5" name="Shape 1795"/>
          <p:cNvSpPr/>
          <p:nvPr/>
        </p:nvSpPr>
        <p:spPr>
          <a:xfrm rot="11672676">
            <a:off x="7166411" y="47800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6" name="Shape 1796"/>
          <p:cNvSpPr/>
          <p:nvPr/>
        </p:nvSpPr>
        <p:spPr>
          <a:xfrm rot="3572677">
            <a:off x="8139561" y="3493111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7" name="Shape 1797"/>
          <p:cNvSpPr/>
          <p:nvPr/>
        </p:nvSpPr>
        <p:spPr>
          <a:xfrm rot="14372677">
            <a:off x="6631999" y="4375934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8" name="Shape 1798"/>
          <p:cNvSpPr/>
          <p:nvPr/>
        </p:nvSpPr>
        <p:spPr>
          <a:xfrm rot="19772677">
            <a:off x="6944369" y="3180742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9" name="Shape 1799"/>
          <p:cNvSpPr/>
          <p:nvPr/>
        </p:nvSpPr>
        <p:spPr>
          <a:xfrm rot="8972676">
            <a:off x="7827191" y="468830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0" name="Shape 1800"/>
          <p:cNvSpPr/>
          <p:nvPr/>
        </p:nvSpPr>
        <p:spPr>
          <a:xfrm rot="6272676">
            <a:off x="8230908" y="4155401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1" name="Shape 1801"/>
          <p:cNvSpPr/>
          <p:nvPr/>
        </p:nvSpPr>
        <p:spPr>
          <a:xfrm rot="17072677">
            <a:off x="6540652" y="371364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2" name="Shape 1802"/>
          <p:cNvSpPr/>
          <p:nvPr/>
        </p:nvSpPr>
        <p:spPr>
          <a:xfrm rot="17972967">
            <a:off x="8425961" y="1953749"/>
            <a:ext cx="2131737" cy="2131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4" name="Shape 1804"/>
          <p:cNvSpPr/>
          <p:nvPr/>
        </p:nvSpPr>
        <p:spPr>
          <a:xfrm rot="21356726">
            <a:off x="8755606" y="2283243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5" name="Shape 1805"/>
          <p:cNvSpPr/>
          <p:nvPr/>
        </p:nvSpPr>
        <p:spPr>
          <a:xfrm rot="21356726">
            <a:off x="8936336" y="2463973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D9FF08B0-0446-4788-BF9C-86450693F899}"/>
              </a:ext>
            </a:extLst>
          </p:cNvPr>
          <p:cNvGrpSpPr/>
          <p:nvPr/>
        </p:nvGrpSpPr>
        <p:grpSpPr>
          <a:xfrm rot="263955">
            <a:off x="8169864" y="1697352"/>
            <a:ext cx="2643932" cy="2643933"/>
            <a:chOff x="16339727" y="3394704"/>
            <a:chExt cx="5287864" cy="5287865"/>
          </a:xfrm>
        </p:grpSpPr>
        <p:sp>
          <p:nvSpPr>
            <p:cNvPr id="1806" name="Shape 1806"/>
            <p:cNvSpPr/>
            <p:nvPr/>
          </p:nvSpPr>
          <p:spPr>
            <a:xfrm rot="21356726">
              <a:off x="18382913" y="3394704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7" name="Shape 1807"/>
            <p:cNvSpPr/>
            <p:nvPr/>
          </p:nvSpPr>
          <p:spPr>
            <a:xfrm rot="10556727">
              <a:off x="18706562" y="8079218"/>
              <a:ext cx="886207" cy="60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8" name="Shape 1808"/>
            <p:cNvSpPr/>
            <p:nvPr/>
          </p:nvSpPr>
          <p:spPr>
            <a:xfrm rot="2456726">
              <a:off x="20082354" y="3966604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9" name="Shape 1809"/>
            <p:cNvSpPr/>
            <p:nvPr/>
          </p:nvSpPr>
          <p:spPr>
            <a:xfrm rot="13256727">
              <a:off x="16998756" y="7507911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0" name="Shape 1810"/>
            <p:cNvSpPr/>
            <p:nvPr/>
          </p:nvSpPr>
          <p:spPr>
            <a:xfrm rot="18656726">
              <a:off x="16769901" y="4195459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1" name="Shape 1811"/>
            <p:cNvSpPr/>
            <p:nvPr/>
          </p:nvSpPr>
          <p:spPr>
            <a:xfrm rot="7856727">
              <a:off x="20311208" y="7279056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2" name="Shape 1812"/>
            <p:cNvSpPr/>
            <p:nvPr/>
          </p:nvSpPr>
          <p:spPr>
            <a:xfrm rot="5156726">
              <a:off x="20882812" y="5575433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3" name="Shape 1813"/>
            <p:cNvSpPr/>
            <p:nvPr/>
          </p:nvSpPr>
          <p:spPr>
            <a:xfrm rot="15956726">
              <a:off x="16198298" y="5899082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</p:grpSp>
      <p:sp>
        <p:nvSpPr>
          <p:cNvPr id="1814" name="Shape 1814"/>
          <p:cNvSpPr/>
          <p:nvPr/>
        </p:nvSpPr>
        <p:spPr>
          <a:xfrm rot="1212048">
            <a:off x="9771686" y="4157101"/>
            <a:ext cx="1205737" cy="120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6" name="Shape 1816"/>
          <p:cNvSpPr/>
          <p:nvPr/>
        </p:nvSpPr>
        <p:spPr>
          <a:xfrm rot="1212048">
            <a:off x="9960494" y="4345908"/>
            <a:ext cx="828123" cy="828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7" name="Shape 1817"/>
          <p:cNvSpPr/>
          <p:nvPr/>
        </p:nvSpPr>
        <p:spPr>
          <a:xfrm rot="1212048">
            <a:off x="10062139" y="4447553"/>
            <a:ext cx="624833" cy="624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8" name="Shape 1818"/>
          <p:cNvSpPr/>
          <p:nvPr/>
        </p:nvSpPr>
        <p:spPr>
          <a:xfrm rot="1212048">
            <a:off x="10480148" y="405633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9" name="Shape 1819"/>
          <p:cNvSpPr/>
          <p:nvPr/>
        </p:nvSpPr>
        <p:spPr>
          <a:xfrm rot="12012048">
            <a:off x="10021967" y="5294750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0" name="Shape 1820"/>
          <p:cNvSpPr/>
          <p:nvPr/>
        </p:nvSpPr>
        <p:spPr>
          <a:xfrm rot="3912048">
            <a:off x="10849788" y="4399282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1" name="Shape 1821"/>
          <p:cNvSpPr/>
          <p:nvPr/>
        </p:nvSpPr>
        <p:spPr>
          <a:xfrm rot="14712048">
            <a:off x="9650115" y="4950991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2" name="Shape 1822"/>
          <p:cNvSpPr/>
          <p:nvPr/>
        </p:nvSpPr>
        <p:spPr>
          <a:xfrm rot="20112048">
            <a:off x="9974097" y="4075299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3" name="Shape 1823"/>
          <p:cNvSpPr/>
          <p:nvPr/>
        </p:nvSpPr>
        <p:spPr>
          <a:xfrm rot="9312048">
            <a:off x="10525806" y="5274973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4" name="Shape 1824"/>
          <p:cNvSpPr/>
          <p:nvPr/>
        </p:nvSpPr>
        <p:spPr>
          <a:xfrm rot="6612048">
            <a:off x="10869158" y="490422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5" name="Shape 1825"/>
          <p:cNvSpPr/>
          <p:nvPr/>
        </p:nvSpPr>
        <p:spPr>
          <a:xfrm rot="17412048">
            <a:off x="9630744" y="444604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6" name="Shape 1826"/>
          <p:cNvSpPr/>
          <p:nvPr/>
        </p:nvSpPr>
        <p:spPr>
          <a:xfrm rot="21241703">
            <a:off x="10827176" y="3542997"/>
            <a:ext cx="749009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7" name="Shape 1827"/>
          <p:cNvSpPr/>
          <p:nvPr/>
        </p:nvSpPr>
        <p:spPr>
          <a:xfrm rot="21241703">
            <a:off x="10919880" y="3635701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8" name="Shape 1828"/>
          <p:cNvSpPr/>
          <p:nvPr/>
        </p:nvSpPr>
        <p:spPr>
          <a:xfrm rot="21241703">
            <a:off x="10944464" y="3660285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9" name="Shape 1829"/>
          <p:cNvSpPr/>
          <p:nvPr/>
        </p:nvSpPr>
        <p:spPr>
          <a:xfrm rot="21241703">
            <a:off x="11007606" y="3723427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0" name="Shape 1830"/>
          <p:cNvSpPr/>
          <p:nvPr/>
        </p:nvSpPr>
        <p:spPr>
          <a:xfrm rot="21241703">
            <a:off x="11083064" y="3456741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1" name="Shape 1831"/>
          <p:cNvSpPr/>
          <p:nvPr/>
        </p:nvSpPr>
        <p:spPr>
          <a:xfrm rot="10441703">
            <a:off x="11166945" y="427271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2" name="Shape 1832"/>
          <p:cNvSpPr/>
          <p:nvPr/>
        </p:nvSpPr>
        <p:spPr>
          <a:xfrm rot="2341703">
            <a:off x="11383109" y="354665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3" name="Shape 1833"/>
          <p:cNvSpPr/>
          <p:nvPr/>
        </p:nvSpPr>
        <p:spPr>
          <a:xfrm rot="13141703">
            <a:off x="10865442" y="4182949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4" name="Shape 1834"/>
          <p:cNvSpPr/>
          <p:nvPr/>
        </p:nvSpPr>
        <p:spPr>
          <a:xfrm rot="18541703">
            <a:off x="10806130" y="360597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5" name="Shape 1835"/>
          <p:cNvSpPr/>
          <p:nvPr/>
        </p:nvSpPr>
        <p:spPr>
          <a:xfrm rot="7741703">
            <a:off x="11442422" y="412363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6" name="Shape 1836"/>
          <p:cNvSpPr/>
          <p:nvPr/>
        </p:nvSpPr>
        <p:spPr>
          <a:xfrm rot="5041703">
            <a:off x="11532262" y="382286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7" name="Shape 1837"/>
          <p:cNvSpPr/>
          <p:nvPr/>
        </p:nvSpPr>
        <p:spPr>
          <a:xfrm rot="15841703">
            <a:off x="10716289" y="390674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4" name="Shape 1874"/>
          <p:cNvSpPr/>
          <p:nvPr/>
        </p:nvSpPr>
        <p:spPr>
          <a:xfrm rot="1372297">
            <a:off x="5717885" y="453253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6" name="Shape 1876"/>
          <p:cNvSpPr/>
          <p:nvPr/>
        </p:nvSpPr>
        <p:spPr>
          <a:xfrm rot="1372297">
            <a:off x="5875814" y="4690468"/>
            <a:ext cx="692689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7" name="Shape 1877"/>
          <p:cNvSpPr/>
          <p:nvPr/>
        </p:nvSpPr>
        <p:spPr>
          <a:xfrm rot="1372297">
            <a:off x="5960836" y="4775489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8" name="Shape 1878"/>
          <p:cNvSpPr/>
          <p:nvPr/>
        </p:nvSpPr>
        <p:spPr>
          <a:xfrm rot="1372297">
            <a:off x="6334392" y="445778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9" name="Shape 1879"/>
          <p:cNvSpPr/>
          <p:nvPr/>
        </p:nvSpPr>
        <p:spPr>
          <a:xfrm rot="12172297">
            <a:off x="5903291" y="5474685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0" name="Shape 1880"/>
          <p:cNvSpPr/>
          <p:nvPr/>
        </p:nvSpPr>
        <p:spPr>
          <a:xfrm rot="4072297">
            <a:off x="6629877" y="4758743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1" name="Shape 1881"/>
          <p:cNvSpPr/>
          <p:nvPr/>
        </p:nvSpPr>
        <p:spPr>
          <a:xfrm rot="14872297">
            <a:off x="5605988" y="5172963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2" name="Shape 1882"/>
          <p:cNvSpPr/>
          <p:nvPr/>
        </p:nvSpPr>
        <p:spPr>
          <a:xfrm rot="20272297">
            <a:off x="5910823" y="445390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3" name="Shape 1883"/>
          <p:cNvSpPr/>
          <p:nvPr/>
        </p:nvSpPr>
        <p:spPr>
          <a:xfrm rot="9472297">
            <a:off x="6325043" y="5477798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4" name="Shape 1884"/>
          <p:cNvSpPr/>
          <p:nvPr/>
        </p:nvSpPr>
        <p:spPr>
          <a:xfrm rot="6772297">
            <a:off x="6626382" y="5181404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5" name="Shape 1885"/>
          <p:cNvSpPr/>
          <p:nvPr/>
        </p:nvSpPr>
        <p:spPr>
          <a:xfrm rot="17572297">
            <a:off x="5609485" y="4750302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3E7551-68E5-4713-BE69-16CD9FB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4897" y="2634850"/>
            <a:ext cx="789095" cy="7890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34DED5-CB43-4C22-975B-01477C0C8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2707" y="2938554"/>
            <a:ext cx="831185" cy="8311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C48823C-C765-486F-A18A-CF72FDCC7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7935" y="3717702"/>
            <a:ext cx="666944" cy="6669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529BD3-59E8-45C4-A09C-9AC122C5DB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809" y="4783700"/>
            <a:ext cx="494443" cy="4944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1F70F83-E11E-4E18-A3F2-30EE8E7333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1414" y="4553434"/>
            <a:ext cx="398377" cy="39837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048" name="AutoShape 4" descr="Image result for node.js logo wiki">
            <a:extLst>
              <a:ext uri="{FF2B5EF4-FFF2-40B4-BE49-F238E27FC236}">
                <a16:creationId xmlns:a16="http://schemas.microsoft.com/office/drawing/2014/main" id="{F3F422AC-36B2-4F41-8BEE-92F060619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2804496"/>
            <a:ext cx="2809875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pic>
        <p:nvPicPr>
          <p:cNvPr id="2075" name="Graphic 2074">
            <a:extLst>
              <a:ext uri="{FF2B5EF4-FFF2-40B4-BE49-F238E27FC236}">
                <a16:creationId xmlns:a16="http://schemas.microsoft.com/office/drawing/2014/main" id="{65BB6959-9A94-41E5-8941-40CCFCD5C3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28693" y="3757539"/>
            <a:ext cx="344435" cy="344435"/>
          </a:xfrm>
          <a:prstGeom prst="rect">
            <a:avLst/>
          </a:prstGeom>
        </p:spPr>
      </p:pic>
      <p:sp>
        <p:nvSpPr>
          <p:cNvPr id="2076" name="TextBox 2075">
            <a:extLst>
              <a:ext uri="{FF2B5EF4-FFF2-40B4-BE49-F238E27FC236}">
                <a16:creationId xmlns:a16="http://schemas.microsoft.com/office/drawing/2014/main" id="{9FC33C93-CDA1-436B-A9AD-E0F8C27FDBCF}"/>
              </a:ext>
            </a:extLst>
          </p:cNvPr>
          <p:cNvSpPr txBox="1"/>
          <p:nvPr/>
        </p:nvSpPr>
        <p:spPr>
          <a:xfrm>
            <a:off x="7865391" y="1555295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Terminal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95E221A-3A5D-40AD-B7E7-91E564F0F077}"/>
              </a:ext>
            </a:extLst>
          </p:cNvPr>
          <p:cNvSpPr txBox="1"/>
          <p:nvPr/>
        </p:nvSpPr>
        <p:spPr>
          <a:xfrm>
            <a:off x="5701410" y="1946341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Debugger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D76992-4197-432F-A273-36B60F49B0F8}"/>
              </a:ext>
            </a:extLst>
          </p:cNvPr>
          <p:cNvSpPr txBox="1"/>
          <p:nvPr/>
        </p:nvSpPr>
        <p:spPr>
          <a:xfrm>
            <a:off x="5469977" y="5580480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Packages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974C65-0EDA-4F4B-BF7B-BF7F97DE66BC}"/>
              </a:ext>
            </a:extLst>
          </p:cNvPr>
          <p:cNvSpPr txBox="1"/>
          <p:nvPr/>
        </p:nvSpPr>
        <p:spPr>
          <a:xfrm>
            <a:off x="7761296" y="4434347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Tools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FF1EE55-288A-4CB8-981F-E44A32D82C38}"/>
              </a:ext>
            </a:extLst>
          </p:cNvPr>
          <p:cNvSpPr txBox="1"/>
          <p:nvPr/>
        </p:nvSpPr>
        <p:spPr>
          <a:xfrm>
            <a:off x="8824135" y="5143567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Extensions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50F49-3E1F-4237-9B61-A8A491303C35}"/>
              </a:ext>
            </a:extLst>
          </p:cNvPr>
          <p:cNvSpPr txBox="1"/>
          <p:nvPr/>
        </p:nvSpPr>
        <p:spPr>
          <a:xfrm>
            <a:off x="10960222" y="3558368"/>
            <a:ext cx="1532346" cy="226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000" dirty="0">
                <a:latin typeface="+mj-lt"/>
                <a:ea typeface="+mj-ea"/>
                <a:cs typeface="+mj-cs"/>
                <a:sym typeface="Lato Light"/>
              </a:rPr>
              <a:t>Config</a:t>
            </a:r>
            <a:endParaRPr lang="en-US" sz="1400" dirty="0">
              <a:latin typeface="+mj-lt"/>
              <a:ea typeface="+mj-ea"/>
              <a:cs typeface="+mj-cs"/>
              <a:sym typeface="Lato Light"/>
            </a:endParaRPr>
          </a:p>
        </p:txBody>
      </p:sp>
      <p:sp>
        <p:nvSpPr>
          <p:cNvPr id="1838" name="Shape 1838"/>
          <p:cNvSpPr/>
          <p:nvPr/>
        </p:nvSpPr>
        <p:spPr>
          <a:xfrm>
            <a:off x="10902182" y="1666728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9" name="Shape 1839"/>
          <p:cNvSpPr/>
          <p:nvPr/>
        </p:nvSpPr>
        <p:spPr>
          <a:xfrm>
            <a:off x="11103397" y="1867944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0" name="Shape 1840"/>
          <p:cNvSpPr/>
          <p:nvPr/>
        </p:nvSpPr>
        <p:spPr>
          <a:xfrm>
            <a:off x="11156755" y="1921302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1" name="Shape 1841"/>
          <p:cNvSpPr/>
          <p:nvPr/>
        </p:nvSpPr>
        <p:spPr>
          <a:xfrm>
            <a:off x="11293807" y="2058353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2" name="Shape 1842"/>
          <p:cNvSpPr/>
          <p:nvPr/>
        </p:nvSpPr>
        <p:spPr>
          <a:xfrm>
            <a:off x="11550220" y="147500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3" name="Shape 1843"/>
          <p:cNvSpPr/>
          <p:nvPr/>
        </p:nvSpPr>
        <p:spPr>
          <a:xfrm rot="10800000">
            <a:off x="11547040" y="325541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4" name="Shape 1844"/>
          <p:cNvSpPr/>
          <p:nvPr/>
        </p:nvSpPr>
        <p:spPr>
          <a:xfrm rot="2700000">
            <a:off x="12177633" y="1736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5" name="Shape 1845"/>
          <p:cNvSpPr/>
          <p:nvPr/>
        </p:nvSpPr>
        <p:spPr>
          <a:xfrm rot="13500000">
            <a:off x="10916448" y="2993555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6" name="Shape 1846"/>
          <p:cNvSpPr/>
          <p:nvPr/>
        </p:nvSpPr>
        <p:spPr>
          <a:xfrm rot="18900000">
            <a:off x="10918696" y="173461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7" name="Shape 1847"/>
          <p:cNvSpPr/>
          <p:nvPr/>
        </p:nvSpPr>
        <p:spPr>
          <a:xfrm rot="8100000">
            <a:off x="12175385" y="299580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8" name="Shape 1848"/>
          <p:cNvSpPr/>
          <p:nvPr/>
        </p:nvSpPr>
        <p:spPr>
          <a:xfrm rot="5400000">
            <a:off x="12437243" y="2366800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49" name="Shape 1849"/>
          <p:cNvSpPr/>
          <p:nvPr/>
        </p:nvSpPr>
        <p:spPr>
          <a:xfrm rot="16200000">
            <a:off x="10656838" y="2363621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1897" name="Graphic 1896">
            <a:extLst>
              <a:ext uri="{FF2B5EF4-FFF2-40B4-BE49-F238E27FC236}">
                <a16:creationId xmlns:a16="http://schemas.microsoft.com/office/drawing/2014/main" id="{DBC622B4-050C-4B5B-A415-D1C63B5BE9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7020" y="2077119"/>
            <a:ext cx="797383" cy="797383"/>
          </a:xfrm>
          <a:prstGeom prst="rect">
            <a:avLst/>
          </a:prstGeom>
        </p:spPr>
      </p:pic>
      <p:sp>
        <p:nvSpPr>
          <p:cNvPr id="235" name="TextBox 234">
            <a:extLst>
              <a:ext uri="{FF2B5EF4-FFF2-40B4-BE49-F238E27FC236}">
                <a16:creationId xmlns:a16="http://schemas.microsoft.com/office/drawing/2014/main" id="{05D5F768-1059-486B-BFEE-DE4BA02E825C}"/>
              </a:ext>
            </a:extLst>
          </p:cNvPr>
          <p:cNvSpPr txBox="1"/>
          <p:nvPr/>
        </p:nvSpPr>
        <p:spPr>
          <a:xfrm>
            <a:off x="10438143" y="1258328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solidFill>
                  <a:srgbClr val="82B445"/>
                </a:solidFill>
                <a:latin typeface="Lato Regular" panose="020F0502020204030203" pitchFamily="34" charset="0"/>
                <a:sym typeface="Lato Light"/>
              </a:rPr>
              <a:t>You!</a:t>
            </a:r>
          </a:p>
        </p:txBody>
      </p:sp>
      <p:sp>
        <p:nvSpPr>
          <p:cNvPr id="1862" name="Shape 1862"/>
          <p:cNvSpPr/>
          <p:nvPr/>
        </p:nvSpPr>
        <p:spPr>
          <a:xfrm rot="1372297">
            <a:off x="3428106" y="204458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4" name="Shape 1864"/>
          <p:cNvSpPr/>
          <p:nvPr/>
        </p:nvSpPr>
        <p:spPr>
          <a:xfrm rot="1372297">
            <a:off x="3586035" y="2202518"/>
            <a:ext cx="692690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5" name="Shape 1865"/>
          <p:cNvSpPr/>
          <p:nvPr/>
        </p:nvSpPr>
        <p:spPr>
          <a:xfrm rot="1372297">
            <a:off x="3671057" y="2287540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6" name="Shape 1866"/>
          <p:cNvSpPr/>
          <p:nvPr/>
        </p:nvSpPr>
        <p:spPr>
          <a:xfrm rot="1372297">
            <a:off x="4044613" y="1969838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7" name="Shape 1867"/>
          <p:cNvSpPr/>
          <p:nvPr/>
        </p:nvSpPr>
        <p:spPr>
          <a:xfrm rot="12172297">
            <a:off x="3613512" y="2986735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8" name="Shape 1868"/>
          <p:cNvSpPr/>
          <p:nvPr/>
        </p:nvSpPr>
        <p:spPr>
          <a:xfrm rot="4072297">
            <a:off x="4340099" y="2270794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9" name="Shape 1869"/>
          <p:cNvSpPr/>
          <p:nvPr/>
        </p:nvSpPr>
        <p:spPr>
          <a:xfrm rot="14872297">
            <a:off x="3316209" y="2685014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0" name="Shape 1870"/>
          <p:cNvSpPr/>
          <p:nvPr/>
        </p:nvSpPr>
        <p:spPr>
          <a:xfrm rot="20272297">
            <a:off x="3621044" y="1965959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1" name="Shape 1871"/>
          <p:cNvSpPr/>
          <p:nvPr/>
        </p:nvSpPr>
        <p:spPr>
          <a:xfrm rot="9472297">
            <a:off x="4035264" y="2989848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2" name="Shape 1872"/>
          <p:cNvSpPr/>
          <p:nvPr/>
        </p:nvSpPr>
        <p:spPr>
          <a:xfrm rot="6772297">
            <a:off x="4336602" y="2693454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3" name="Shape 1873"/>
          <p:cNvSpPr/>
          <p:nvPr/>
        </p:nvSpPr>
        <p:spPr>
          <a:xfrm rot="17572297">
            <a:off x="3319706" y="2262353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1899" name="Graphic 1898">
            <a:extLst>
              <a:ext uri="{FF2B5EF4-FFF2-40B4-BE49-F238E27FC236}">
                <a16:creationId xmlns:a16="http://schemas.microsoft.com/office/drawing/2014/main" id="{DD3D8E5F-35CE-4C77-8F58-513096624B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89034" y="2358497"/>
            <a:ext cx="421326" cy="421326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B2027165-F01E-4055-8EFC-65410EAEC5AA}"/>
              </a:ext>
            </a:extLst>
          </p:cNvPr>
          <p:cNvSpPr txBox="1"/>
          <p:nvPr/>
        </p:nvSpPr>
        <p:spPr>
          <a:xfrm>
            <a:off x="2060215" y="1788624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solidFill>
                  <a:srgbClr val="3EAD5E"/>
                </a:solidFill>
                <a:latin typeface="Lato Regular" panose="020F0502020204030203" pitchFamily="34" charset="0"/>
                <a:sym typeface="Lato Light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0704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Box 171">
            <a:extLst>
              <a:ext uri="{FF2B5EF4-FFF2-40B4-BE49-F238E27FC236}">
                <a16:creationId xmlns:a16="http://schemas.microsoft.com/office/drawing/2014/main" id="{5427DE2B-9701-4E63-931B-DF75CCFD4EF3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6" name="Shape 1766"/>
          <p:cNvSpPr/>
          <p:nvPr/>
        </p:nvSpPr>
        <p:spPr>
          <a:xfrm>
            <a:off x="4531035" y="2344338"/>
            <a:ext cx="2021693" cy="2021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7" name="Shape 1767"/>
          <p:cNvSpPr/>
          <p:nvPr/>
        </p:nvSpPr>
        <p:spPr>
          <a:xfrm>
            <a:off x="4781259" y="2594562"/>
            <a:ext cx="1529206" cy="151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8" name="Shape 1768"/>
          <p:cNvSpPr/>
          <p:nvPr/>
        </p:nvSpPr>
        <p:spPr>
          <a:xfrm>
            <a:off x="4847613" y="2660917"/>
            <a:ext cx="1388537" cy="138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9" name="Shape 1769"/>
          <p:cNvSpPr/>
          <p:nvPr/>
        </p:nvSpPr>
        <p:spPr>
          <a:xfrm>
            <a:off x="5018044" y="2831347"/>
            <a:ext cx="1047675" cy="104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0" name="Shape 1770"/>
          <p:cNvSpPr/>
          <p:nvPr/>
        </p:nvSpPr>
        <p:spPr>
          <a:xfrm>
            <a:off x="5336909" y="2105923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1" name="Shape 1771"/>
          <p:cNvSpPr/>
          <p:nvPr/>
        </p:nvSpPr>
        <p:spPr>
          <a:xfrm rot="10800000">
            <a:off x="5332955" y="43199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2" name="Shape 1772"/>
          <p:cNvSpPr/>
          <p:nvPr/>
        </p:nvSpPr>
        <p:spPr>
          <a:xfrm rot="2700000">
            <a:off x="6117135" y="243156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3" name="Shape 1773"/>
          <p:cNvSpPr/>
          <p:nvPr/>
        </p:nvSpPr>
        <p:spPr>
          <a:xfrm rot="13500000">
            <a:off x="4548776" y="399432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4" name="Shape 1774"/>
          <p:cNvSpPr/>
          <p:nvPr/>
        </p:nvSpPr>
        <p:spPr>
          <a:xfrm rot="18900000">
            <a:off x="4551572" y="24287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5" name="Shape 1775"/>
          <p:cNvSpPr/>
          <p:nvPr/>
        </p:nvSpPr>
        <p:spPr>
          <a:xfrm rot="8100000">
            <a:off x="6114339" y="3997122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6" name="Shape 1776"/>
          <p:cNvSpPr/>
          <p:nvPr/>
        </p:nvSpPr>
        <p:spPr>
          <a:xfrm rot="5400000">
            <a:off x="6439976" y="321492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7" name="Shape 1777"/>
          <p:cNvSpPr/>
          <p:nvPr/>
        </p:nvSpPr>
        <p:spPr>
          <a:xfrm rot="16200000">
            <a:off x="4225935" y="321096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0" name="Shape 1790"/>
          <p:cNvSpPr/>
          <p:nvPr/>
        </p:nvSpPr>
        <p:spPr>
          <a:xfrm rot="872677">
            <a:off x="6753010" y="3249134"/>
            <a:ext cx="1595253" cy="15952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2" name="Shape 1792"/>
          <p:cNvSpPr/>
          <p:nvPr/>
        </p:nvSpPr>
        <p:spPr>
          <a:xfrm rot="872677">
            <a:off x="7002812" y="3498936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3" name="Shape 1793"/>
          <p:cNvSpPr/>
          <p:nvPr/>
        </p:nvSpPr>
        <p:spPr>
          <a:xfrm rot="872677">
            <a:off x="7137294" y="3633418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4" name="Shape 1794"/>
          <p:cNvSpPr/>
          <p:nvPr/>
        </p:nvSpPr>
        <p:spPr>
          <a:xfrm rot="872677">
            <a:off x="7608169" y="3089786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5" name="Shape 1795"/>
          <p:cNvSpPr/>
          <p:nvPr/>
        </p:nvSpPr>
        <p:spPr>
          <a:xfrm rot="11672676">
            <a:off x="7166411" y="47800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6" name="Shape 1796"/>
          <p:cNvSpPr/>
          <p:nvPr/>
        </p:nvSpPr>
        <p:spPr>
          <a:xfrm rot="3572677">
            <a:off x="8139561" y="3493111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7" name="Shape 1797"/>
          <p:cNvSpPr/>
          <p:nvPr/>
        </p:nvSpPr>
        <p:spPr>
          <a:xfrm rot="14372677">
            <a:off x="6631999" y="4375934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8" name="Shape 1798"/>
          <p:cNvSpPr/>
          <p:nvPr/>
        </p:nvSpPr>
        <p:spPr>
          <a:xfrm rot="19772677">
            <a:off x="6944369" y="3180742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9" name="Shape 1799"/>
          <p:cNvSpPr/>
          <p:nvPr/>
        </p:nvSpPr>
        <p:spPr>
          <a:xfrm rot="8972676">
            <a:off x="7827191" y="468830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0" name="Shape 1800"/>
          <p:cNvSpPr/>
          <p:nvPr/>
        </p:nvSpPr>
        <p:spPr>
          <a:xfrm rot="6272676">
            <a:off x="8230908" y="4155401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1" name="Shape 1801"/>
          <p:cNvSpPr/>
          <p:nvPr/>
        </p:nvSpPr>
        <p:spPr>
          <a:xfrm rot="17072677">
            <a:off x="6540652" y="3713644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2" name="Shape 1802"/>
          <p:cNvSpPr/>
          <p:nvPr/>
        </p:nvSpPr>
        <p:spPr>
          <a:xfrm rot="17972967">
            <a:off x="8425961" y="1953749"/>
            <a:ext cx="2131737" cy="2131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4" name="Shape 1804"/>
          <p:cNvSpPr/>
          <p:nvPr/>
        </p:nvSpPr>
        <p:spPr>
          <a:xfrm rot="21356726">
            <a:off x="8755606" y="2283243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5" name="Shape 1805"/>
          <p:cNvSpPr/>
          <p:nvPr/>
        </p:nvSpPr>
        <p:spPr>
          <a:xfrm rot="21356726">
            <a:off x="8936336" y="2463973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D9FF08B0-0446-4788-BF9C-86450693F899}"/>
              </a:ext>
            </a:extLst>
          </p:cNvPr>
          <p:cNvGrpSpPr/>
          <p:nvPr/>
        </p:nvGrpSpPr>
        <p:grpSpPr>
          <a:xfrm rot="263955">
            <a:off x="8169864" y="1697352"/>
            <a:ext cx="2643932" cy="2643933"/>
            <a:chOff x="16339727" y="3394704"/>
            <a:chExt cx="5287864" cy="5287865"/>
          </a:xfrm>
        </p:grpSpPr>
        <p:sp>
          <p:nvSpPr>
            <p:cNvPr id="1806" name="Shape 1806"/>
            <p:cNvSpPr/>
            <p:nvPr/>
          </p:nvSpPr>
          <p:spPr>
            <a:xfrm rot="21356726">
              <a:off x="18382913" y="3394704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7" name="Shape 1807"/>
            <p:cNvSpPr/>
            <p:nvPr/>
          </p:nvSpPr>
          <p:spPr>
            <a:xfrm rot="10556727">
              <a:off x="18706562" y="8079218"/>
              <a:ext cx="886207" cy="603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8" name="Shape 1808"/>
            <p:cNvSpPr/>
            <p:nvPr/>
          </p:nvSpPr>
          <p:spPr>
            <a:xfrm rot="2456726">
              <a:off x="20082354" y="3966604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09" name="Shape 1809"/>
            <p:cNvSpPr/>
            <p:nvPr/>
          </p:nvSpPr>
          <p:spPr>
            <a:xfrm rot="13256727">
              <a:off x="16998756" y="7507911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0" name="Shape 1810"/>
            <p:cNvSpPr/>
            <p:nvPr/>
          </p:nvSpPr>
          <p:spPr>
            <a:xfrm rot="18656726">
              <a:off x="16769901" y="4195459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1" name="Shape 1811"/>
            <p:cNvSpPr/>
            <p:nvPr/>
          </p:nvSpPr>
          <p:spPr>
            <a:xfrm rot="7856727">
              <a:off x="20311208" y="7279056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2" name="Shape 1812"/>
            <p:cNvSpPr/>
            <p:nvPr/>
          </p:nvSpPr>
          <p:spPr>
            <a:xfrm rot="5156726">
              <a:off x="20882812" y="5575433"/>
              <a:ext cx="886208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  <p:sp>
          <p:nvSpPr>
            <p:cNvPr id="1813" name="Shape 1813"/>
            <p:cNvSpPr/>
            <p:nvPr/>
          </p:nvSpPr>
          <p:spPr>
            <a:xfrm rot="15956726">
              <a:off x="16198298" y="5899082"/>
              <a:ext cx="886207" cy="60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5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000" y="244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1600" dirty="0"/>
            </a:p>
          </p:txBody>
        </p:sp>
      </p:grpSp>
      <p:sp>
        <p:nvSpPr>
          <p:cNvPr id="1814" name="Shape 1814"/>
          <p:cNvSpPr/>
          <p:nvPr/>
        </p:nvSpPr>
        <p:spPr>
          <a:xfrm rot="1212048">
            <a:off x="9771686" y="4157101"/>
            <a:ext cx="1205737" cy="1205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6" name="Shape 1816"/>
          <p:cNvSpPr/>
          <p:nvPr/>
        </p:nvSpPr>
        <p:spPr>
          <a:xfrm rot="1212048">
            <a:off x="9960494" y="4345908"/>
            <a:ext cx="828123" cy="828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7" name="Shape 1817"/>
          <p:cNvSpPr/>
          <p:nvPr/>
        </p:nvSpPr>
        <p:spPr>
          <a:xfrm rot="1212048">
            <a:off x="10062139" y="4447553"/>
            <a:ext cx="624833" cy="624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8" name="Shape 1818"/>
          <p:cNvSpPr/>
          <p:nvPr/>
        </p:nvSpPr>
        <p:spPr>
          <a:xfrm rot="1212048">
            <a:off x="10480148" y="405633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9" name="Shape 1819"/>
          <p:cNvSpPr/>
          <p:nvPr/>
        </p:nvSpPr>
        <p:spPr>
          <a:xfrm rot="12012048">
            <a:off x="10021967" y="5294750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0" name="Shape 1820"/>
          <p:cNvSpPr/>
          <p:nvPr/>
        </p:nvSpPr>
        <p:spPr>
          <a:xfrm rot="3912048">
            <a:off x="10849788" y="4399282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1" name="Shape 1821"/>
          <p:cNvSpPr/>
          <p:nvPr/>
        </p:nvSpPr>
        <p:spPr>
          <a:xfrm rot="14712048">
            <a:off x="9650115" y="4950991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2" name="Shape 1822"/>
          <p:cNvSpPr/>
          <p:nvPr/>
        </p:nvSpPr>
        <p:spPr>
          <a:xfrm rot="20112048">
            <a:off x="9974097" y="4075299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3" name="Shape 1823"/>
          <p:cNvSpPr/>
          <p:nvPr/>
        </p:nvSpPr>
        <p:spPr>
          <a:xfrm rot="9312048">
            <a:off x="10525806" y="5274973"/>
            <a:ext cx="249207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4" name="Shape 1824"/>
          <p:cNvSpPr/>
          <p:nvPr/>
        </p:nvSpPr>
        <p:spPr>
          <a:xfrm rot="6612048">
            <a:off x="10869158" y="490422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5" name="Shape 1825"/>
          <p:cNvSpPr/>
          <p:nvPr/>
        </p:nvSpPr>
        <p:spPr>
          <a:xfrm rot="17412048">
            <a:off x="9630744" y="4446046"/>
            <a:ext cx="249208" cy="169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6" name="Shape 1826"/>
          <p:cNvSpPr/>
          <p:nvPr/>
        </p:nvSpPr>
        <p:spPr>
          <a:xfrm rot="21241703">
            <a:off x="10827176" y="3542997"/>
            <a:ext cx="749009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7" name="Shape 1827"/>
          <p:cNvSpPr/>
          <p:nvPr/>
        </p:nvSpPr>
        <p:spPr>
          <a:xfrm rot="21241703">
            <a:off x="10919880" y="3635701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8" name="Shape 1828"/>
          <p:cNvSpPr/>
          <p:nvPr/>
        </p:nvSpPr>
        <p:spPr>
          <a:xfrm rot="21241703">
            <a:off x="10944464" y="3660285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29" name="Shape 1829"/>
          <p:cNvSpPr/>
          <p:nvPr/>
        </p:nvSpPr>
        <p:spPr>
          <a:xfrm rot="21241703">
            <a:off x="11007606" y="3723427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0" name="Shape 1830"/>
          <p:cNvSpPr/>
          <p:nvPr/>
        </p:nvSpPr>
        <p:spPr>
          <a:xfrm rot="21241703">
            <a:off x="11083064" y="3456741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1" name="Shape 1831"/>
          <p:cNvSpPr/>
          <p:nvPr/>
        </p:nvSpPr>
        <p:spPr>
          <a:xfrm rot="10441703">
            <a:off x="11166945" y="427271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2" name="Shape 1832"/>
          <p:cNvSpPr/>
          <p:nvPr/>
        </p:nvSpPr>
        <p:spPr>
          <a:xfrm rot="2341703">
            <a:off x="11383109" y="354665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3" name="Shape 1833"/>
          <p:cNvSpPr/>
          <p:nvPr/>
        </p:nvSpPr>
        <p:spPr>
          <a:xfrm rot="13141703">
            <a:off x="10865442" y="4182949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4" name="Shape 1834"/>
          <p:cNvSpPr/>
          <p:nvPr/>
        </p:nvSpPr>
        <p:spPr>
          <a:xfrm rot="18541703">
            <a:off x="10806130" y="360597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5" name="Shape 1835"/>
          <p:cNvSpPr/>
          <p:nvPr/>
        </p:nvSpPr>
        <p:spPr>
          <a:xfrm rot="7741703">
            <a:off x="11442422" y="412363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6" name="Shape 1836"/>
          <p:cNvSpPr/>
          <p:nvPr/>
        </p:nvSpPr>
        <p:spPr>
          <a:xfrm rot="5041703">
            <a:off x="11532262" y="382286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37" name="Shape 1837"/>
          <p:cNvSpPr/>
          <p:nvPr/>
        </p:nvSpPr>
        <p:spPr>
          <a:xfrm rot="15841703">
            <a:off x="10716289" y="390674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4" name="Shape 1874"/>
          <p:cNvSpPr/>
          <p:nvPr/>
        </p:nvSpPr>
        <p:spPr>
          <a:xfrm rot="1372297">
            <a:off x="5717885" y="453253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6" name="Shape 1876"/>
          <p:cNvSpPr/>
          <p:nvPr/>
        </p:nvSpPr>
        <p:spPr>
          <a:xfrm rot="1372297">
            <a:off x="5875814" y="4690468"/>
            <a:ext cx="692689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7" name="Shape 1877"/>
          <p:cNvSpPr/>
          <p:nvPr/>
        </p:nvSpPr>
        <p:spPr>
          <a:xfrm rot="1372297">
            <a:off x="5960836" y="4775489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8" name="Shape 1878"/>
          <p:cNvSpPr/>
          <p:nvPr/>
        </p:nvSpPr>
        <p:spPr>
          <a:xfrm rot="1372297">
            <a:off x="6334392" y="445778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9" name="Shape 1879"/>
          <p:cNvSpPr/>
          <p:nvPr/>
        </p:nvSpPr>
        <p:spPr>
          <a:xfrm rot="12172297">
            <a:off x="5903291" y="5474685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0" name="Shape 1880"/>
          <p:cNvSpPr/>
          <p:nvPr/>
        </p:nvSpPr>
        <p:spPr>
          <a:xfrm rot="4072297">
            <a:off x="6629877" y="4758743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1" name="Shape 1881"/>
          <p:cNvSpPr/>
          <p:nvPr/>
        </p:nvSpPr>
        <p:spPr>
          <a:xfrm rot="14872297">
            <a:off x="5605988" y="5172963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2" name="Shape 1882"/>
          <p:cNvSpPr/>
          <p:nvPr/>
        </p:nvSpPr>
        <p:spPr>
          <a:xfrm rot="20272297">
            <a:off x="5910823" y="445390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3" name="Shape 1883"/>
          <p:cNvSpPr/>
          <p:nvPr/>
        </p:nvSpPr>
        <p:spPr>
          <a:xfrm rot="9472297">
            <a:off x="6325043" y="5477798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4" name="Shape 1884"/>
          <p:cNvSpPr/>
          <p:nvPr/>
        </p:nvSpPr>
        <p:spPr>
          <a:xfrm rot="6772297">
            <a:off x="6626382" y="5181404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5" name="Shape 1885"/>
          <p:cNvSpPr/>
          <p:nvPr/>
        </p:nvSpPr>
        <p:spPr>
          <a:xfrm rot="17572297">
            <a:off x="5609485" y="4750302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53E7551-68E5-4713-BE69-16CD9FBF3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4897" y="2634850"/>
            <a:ext cx="789095" cy="78909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34DED5-CB43-4C22-975B-01477C0C8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2707" y="2938554"/>
            <a:ext cx="831185" cy="8311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C48823C-C765-486F-A18A-CF72FDCC7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7935" y="3717702"/>
            <a:ext cx="666944" cy="6669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529BD3-59E8-45C4-A09C-9AC122C5DB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3809" y="4783700"/>
            <a:ext cx="494443" cy="4944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1F70F83-E11E-4E18-A3F2-30EE8E7333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61414" y="4553434"/>
            <a:ext cx="398377" cy="398377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048" name="AutoShape 4" descr="Image result for node.js logo wiki">
            <a:extLst>
              <a:ext uri="{FF2B5EF4-FFF2-40B4-BE49-F238E27FC236}">
                <a16:creationId xmlns:a16="http://schemas.microsoft.com/office/drawing/2014/main" id="{F3F422AC-36B2-4F41-8BEE-92F060619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2804496"/>
            <a:ext cx="2809875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pic>
        <p:nvPicPr>
          <p:cNvPr id="2075" name="Graphic 2074">
            <a:extLst>
              <a:ext uri="{FF2B5EF4-FFF2-40B4-BE49-F238E27FC236}">
                <a16:creationId xmlns:a16="http://schemas.microsoft.com/office/drawing/2014/main" id="{65BB6959-9A94-41E5-8941-40CCFCD5C3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28693" y="3757539"/>
            <a:ext cx="344435" cy="344435"/>
          </a:xfrm>
          <a:prstGeom prst="rect">
            <a:avLst/>
          </a:prstGeom>
        </p:spPr>
      </p:pic>
      <p:sp>
        <p:nvSpPr>
          <p:cNvPr id="2076" name="TextBox 2075">
            <a:extLst>
              <a:ext uri="{FF2B5EF4-FFF2-40B4-BE49-F238E27FC236}">
                <a16:creationId xmlns:a16="http://schemas.microsoft.com/office/drawing/2014/main" id="{9FC33C93-CDA1-436B-A9AD-E0F8C27FDBCF}"/>
              </a:ext>
            </a:extLst>
          </p:cNvPr>
          <p:cNvSpPr txBox="1"/>
          <p:nvPr/>
        </p:nvSpPr>
        <p:spPr>
          <a:xfrm>
            <a:off x="7865391" y="1555295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Terminal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95E221A-3A5D-40AD-B7E7-91E564F0F077}"/>
              </a:ext>
            </a:extLst>
          </p:cNvPr>
          <p:cNvSpPr txBox="1"/>
          <p:nvPr/>
        </p:nvSpPr>
        <p:spPr>
          <a:xfrm>
            <a:off x="5701410" y="1946341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Debugger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D76992-4197-432F-A273-36B60F49B0F8}"/>
              </a:ext>
            </a:extLst>
          </p:cNvPr>
          <p:cNvSpPr txBox="1"/>
          <p:nvPr/>
        </p:nvSpPr>
        <p:spPr>
          <a:xfrm>
            <a:off x="5469977" y="5580480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Packages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974C65-0EDA-4F4B-BF7B-BF7F97DE66BC}"/>
              </a:ext>
            </a:extLst>
          </p:cNvPr>
          <p:cNvSpPr txBox="1"/>
          <p:nvPr/>
        </p:nvSpPr>
        <p:spPr>
          <a:xfrm>
            <a:off x="7761296" y="4434347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Tools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FF1EE55-288A-4CB8-981F-E44A32D82C38}"/>
              </a:ext>
            </a:extLst>
          </p:cNvPr>
          <p:cNvSpPr txBox="1"/>
          <p:nvPr/>
        </p:nvSpPr>
        <p:spPr>
          <a:xfrm>
            <a:off x="8824135" y="5143567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Extensions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36E50F49-3E1F-4237-9B61-A8A491303C35}"/>
              </a:ext>
            </a:extLst>
          </p:cNvPr>
          <p:cNvSpPr txBox="1"/>
          <p:nvPr/>
        </p:nvSpPr>
        <p:spPr>
          <a:xfrm>
            <a:off x="10960222" y="3558368"/>
            <a:ext cx="1532346" cy="226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000" dirty="0">
                <a:latin typeface="+mj-lt"/>
                <a:ea typeface="+mj-ea"/>
                <a:cs typeface="+mj-cs"/>
                <a:sym typeface="Lato Light"/>
              </a:rPr>
              <a:t>Config</a:t>
            </a:r>
            <a:endParaRPr lang="en-US" sz="1400" dirty="0">
              <a:latin typeface="+mj-lt"/>
              <a:ea typeface="+mj-ea"/>
              <a:cs typeface="+mj-cs"/>
              <a:sym typeface="Lato Light"/>
            </a:endParaRPr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0F95CD-86BA-497F-948B-A99160095738}"/>
              </a:ext>
            </a:extLst>
          </p:cNvPr>
          <p:cNvSpPr/>
          <p:nvPr/>
        </p:nvSpPr>
        <p:spPr>
          <a:xfrm>
            <a:off x="-1688688" y="1204251"/>
            <a:ext cx="14471237" cy="5249794"/>
          </a:xfrm>
          <a:prstGeom prst="rect">
            <a:avLst/>
          </a:prstGeom>
          <a:solidFill>
            <a:srgbClr val="F4F4F4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Shape 1864">
            <a:extLst>
              <a:ext uri="{FF2B5EF4-FFF2-40B4-BE49-F238E27FC236}">
                <a16:creationId xmlns:a16="http://schemas.microsoft.com/office/drawing/2014/main" id="{5C4734C6-8518-4061-AC06-AD7C6E83C0B9}"/>
              </a:ext>
            </a:extLst>
          </p:cNvPr>
          <p:cNvSpPr/>
          <p:nvPr/>
        </p:nvSpPr>
        <p:spPr>
          <a:xfrm rot="1372297">
            <a:off x="3586035" y="2202518"/>
            <a:ext cx="692690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32" name="Shape 1866">
            <a:extLst>
              <a:ext uri="{FF2B5EF4-FFF2-40B4-BE49-F238E27FC236}">
                <a16:creationId xmlns:a16="http://schemas.microsoft.com/office/drawing/2014/main" id="{8644375B-E17C-4C64-BF6A-A281D9C3F79D}"/>
              </a:ext>
            </a:extLst>
          </p:cNvPr>
          <p:cNvSpPr/>
          <p:nvPr/>
        </p:nvSpPr>
        <p:spPr>
          <a:xfrm rot="1372297">
            <a:off x="4044613" y="1969838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33" name="Shape 1868">
            <a:extLst>
              <a:ext uri="{FF2B5EF4-FFF2-40B4-BE49-F238E27FC236}">
                <a16:creationId xmlns:a16="http://schemas.microsoft.com/office/drawing/2014/main" id="{84F1C146-AAFE-4059-9F8C-184669320C3D}"/>
              </a:ext>
            </a:extLst>
          </p:cNvPr>
          <p:cNvSpPr/>
          <p:nvPr/>
        </p:nvSpPr>
        <p:spPr>
          <a:xfrm rot="4072297">
            <a:off x="4340099" y="2270794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0D6A95-D3BE-40C1-8B6B-284AC25F9E53}"/>
              </a:ext>
            </a:extLst>
          </p:cNvPr>
          <p:cNvSpPr txBox="1"/>
          <p:nvPr/>
        </p:nvSpPr>
        <p:spPr>
          <a:xfrm>
            <a:off x="2060215" y="1788624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solidFill>
                  <a:srgbClr val="3EAD5E"/>
                </a:solidFill>
                <a:latin typeface="Lato Regular" panose="020F0502020204030203" pitchFamily="34" charset="0"/>
                <a:sym typeface="Lato Light"/>
              </a:rPr>
              <a:t>Project</a:t>
            </a:r>
          </a:p>
        </p:txBody>
      </p:sp>
      <p:sp>
        <p:nvSpPr>
          <p:cNvPr id="35" name="Shape 1862">
            <a:extLst>
              <a:ext uri="{FF2B5EF4-FFF2-40B4-BE49-F238E27FC236}">
                <a16:creationId xmlns:a16="http://schemas.microsoft.com/office/drawing/2014/main" id="{7DE7115D-AEB1-4B4A-9841-29B0DFE8D81D}"/>
              </a:ext>
            </a:extLst>
          </p:cNvPr>
          <p:cNvSpPr/>
          <p:nvPr/>
        </p:nvSpPr>
        <p:spPr>
          <a:xfrm rot="1372297">
            <a:off x="3428106" y="204458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36" name="Shape 1865">
            <a:extLst>
              <a:ext uri="{FF2B5EF4-FFF2-40B4-BE49-F238E27FC236}">
                <a16:creationId xmlns:a16="http://schemas.microsoft.com/office/drawing/2014/main" id="{AB6C2B57-AE6A-4F6F-B401-C3371D1461F7}"/>
              </a:ext>
            </a:extLst>
          </p:cNvPr>
          <p:cNvSpPr/>
          <p:nvPr/>
        </p:nvSpPr>
        <p:spPr>
          <a:xfrm rot="1372297">
            <a:off x="3671057" y="2287540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37" name="Shape 1867">
            <a:extLst>
              <a:ext uri="{FF2B5EF4-FFF2-40B4-BE49-F238E27FC236}">
                <a16:creationId xmlns:a16="http://schemas.microsoft.com/office/drawing/2014/main" id="{5C14102F-1DD6-4DDC-A37C-2095A04EDF38}"/>
              </a:ext>
            </a:extLst>
          </p:cNvPr>
          <p:cNvSpPr/>
          <p:nvPr/>
        </p:nvSpPr>
        <p:spPr>
          <a:xfrm rot="12172297">
            <a:off x="3613512" y="2986735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38" name="Shape 1869">
            <a:extLst>
              <a:ext uri="{FF2B5EF4-FFF2-40B4-BE49-F238E27FC236}">
                <a16:creationId xmlns:a16="http://schemas.microsoft.com/office/drawing/2014/main" id="{4E2660FB-EDBA-42AF-97AD-9B1E6AB01FC8}"/>
              </a:ext>
            </a:extLst>
          </p:cNvPr>
          <p:cNvSpPr/>
          <p:nvPr/>
        </p:nvSpPr>
        <p:spPr>
          <a:xfrm rot="14872297">
            <a:off x="3316209" y="2685014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39" name="Shape 1870">
            <a:extLst>
              <a:ext uri="{FF2B5EF4-FFF2-40B4-BE49-F238E27FC236}">
                <a16:creationId xmlns:a16="http://schemas.microsoft.com/office/drawing/2014/main" id="{3E26B3CE-F913-448A-B6C6-E1B07051BF32}"/>
              </a:ext>
            </a:extLst>
          </p:cNvPr>
          <p:cNvSpPr/>
          <p:nvPr/>
        </p:nvSpPr>
        <p:spPr>
          <a:xfrm rot="20272297">
            <a:off x="3621044" y="1965959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0" name="Shape 1871">
            <a:extLst>
              <a:ext uri="{FF2B5EF4-FFF2-40B4-BE49-F238E27FC236}">
                <a16:creationId xmlns:a16="http://schemas.microsoft.com/office/drawing/2014/main" id="{6280886B-5D6E-4D2C-B67D-FA72FA0C045A}"/>
              </a:ext>
            </a:extLst>
          </p:cNvPr>
          <p:cNvSpPr/>
          <p:nvPr/>
        </p:nvSpPr>
        <p:spPr>
          <a:xfrm rot="9472297">
            <a:off x="4035264" y="2989848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1" name="Shape 1872">
            <a:extLst>
              <a:ext uri="{FF2B5EF4-FFF2-40B4-BE49-F238E27FC236}">
                <a16:creationId xmlns:a16="http://schemas.microsoft.com/office/drawing/2014/main" id="{FC6A99E2-2ADF-4914-ADAF-6980A1568615}"/>
              </a:ext>
            </a:extLst>
          </p:cNvPr>
          <p:cNvSpPr/>
          <p:nvPr/>
        </p:nvSpPr>
        <p:spPr>
          <a:xfrm rot="6772297">
            <a:off x="4336602" y="2693454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2" name="Shape 1873">
            <a:extLst>
              <a:ext uri="{FF2B5EF4-FFF2-40B4-BE49-F238E27FC236}">
                <a16:creationId xmlns:a16="http://schemas.microsoft.com/office/drawing/2014/main" id="{D0108B45-24E8-4BA4-A035-278523179D30}"/>
              </a:ext>
            </a:extLst>
          </p:cNvPr>
          <p:cNvSpPr/>
          <p:nvPr/>
        </p:nvSpPr>
        <p:spPr>
          <a:xfrm rot="17572297">
            <a:off x="3319706" y="2262353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2CA9F208-EBA7-41F4-BCEE-677FA3C17E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89034" y="2358497"/>
            <a:ext cx="421326" cy="421326"/>
          </a:xfrm>
          <a:prstGeom prst="rect">
            <a:avLst/>
          </a:prstGeom>
        </p:spPr>
      </p:pic>
      <p:sp>
        <p:nvSpPr>
          <p:cNvPr id="44" name="Shape 1838">
            <a:extLst>
              <a:ext uri="{FF2B5EF4-FFF2-40B4-BE49-F238E27FC236}">
                <a16:creationId xmlns:a16="http://schemas.microsoft.com/office/drawing/2014/main" id="{1E169031-C430-447B-A197-B4906C826D99}"/>
              </a:ext>
            </a:extLst>
          </p:cNvPr>
          <p:cNvSpPr/>
          <p:nvPr/>
        </p:nvSpPr>
        <p:spPr>
          <a:xfrm>
            <a:off x="10902182" y="1666728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5" name="Shape 1839">
            <a:extLst>
              <a:ext uri="{FF2B5EF4-FFF2-40B4-BE49-F238E27FC236}">
                <a16:creationId xmlns:a16="http://schemas.microsoft.com/office/drawing/2014/main" id="{A6A3967F-5CAE-46F0-95E7-10DC293F777E}"/>
              </a:ext>
            </a:extLst>
          </p:cNvPr>
          <p:cNvSpPr/>
          <p:nvPr/>
        </p:nvSpPr>
        <p:spPr>
          <a:xfrm>
            <a:off x="11103397" y="1867944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6" name="Shape 1840">
            <a:extLst>
              <a:ext uri="{FF2B5EF4-FFF2-40B4-BE49-F238E27FC236}">
                <a16:creationId xmlns:a16="http://schemas.microsoft.com/office/drawing/2014/main" id="{018D0144-305E-4ED8-B397-59A1F976C688}"/>
              </a:ext>
            </a:extLst>
          </p:cNvPr>
          <p:cNvSpPr/>
          <p:nvPr/>
        </p:nvSpPr>
        <p:spPr>
          <a:xfrm>
            <a:off x="11156755" y="1921302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7" name="Shape 1841">
            <a:extLst>
              <a:ext uri="{FF2B5EF4-FFF2-40B4-BE49-F238E27FC236}">
                <a16:creationId xmlns:a16="http://schemas.microsoft.com/office/drawing/2014/main" id="{7D5F50FE-0874-4C12-8E64-0725ADAF3065}"/>
              </a:ext>
            </a:extLst>
          </p:cNvPr>
          <p:cNvSpPr/>
          <p:nvPr/>
        </p:nvSpPr>
        <p:spPr>
          <a:xfrm>
            <a:off x="11293807" y="2058353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8" name="Shape 1842">
            <a:extLst>
              <a:ext uri="{FF2B5EF4-FFF2-40B4-BE49-F238E27FC236}">
                <a16:creationId xmlns:a16="http://schemas.microsoft.com/office/drawing/2014/main" id="{31973CF7-DCA9-45DE-892B-A27C3490137E}"/>
              </a:ext>
            </a:extLst>
          </p:cNvPr>
          <p:cNvSpPr/>
          <p:nvPr/>
        </p:nvSpPr>
        <p:spPr>
          <a:xfrm>
            <a:off x="11550220" y="147500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9" name="Shape 1843">
            <a:extLst>
              <a:ext uri="{FF2B5EF4-FFF2-40B4-BE49-F238E27FC236}">
                <a16:creationId xmlns:a16="http://schemas.microsoft.com/office/drawing/2014/main" id="{F8CE7546-C816-4D87-B84F-889E26C4B068}"/>
              </a:ext>
            </a:extLst>
          </p:cNvPr>
          <p:cNvSpPr/>
          <p:nvPr/>
        </p:nvSpPr>
        <p:spPr>
          <a:xfrm rot="10800000">
            <a:off x="11547040" y="325541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50" name="Shape 1844">
            <a:extLst>
              <a:ext uri="{FF2B5EF4-FFF2-40B4-BE49-F238E27FC236}">
                <a16:creationId xmlns:a16="http://schemas.microsoft.com/office/drawing/2014/main" id="{CF388232-372B-40D1-8D58-8545F88EB7A2}"/>
              </a:ext>
            </a:extLst>
          </p:cNvPr>
          <p:cNvSpPr/>
          <p:nvPr/>
        </p:nvSpPr>
        <p:spPr>
          <a:xfrm rot="2700000">
            <a:off x="12177633" y="1736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51" name="Shape 1845">
            <a:extLst>
              <a:ext uri="{FF2B5EF4-FFF2-40B4-BE49-F238E27FC236}">
                <a16:creationId xmlns:a16="http://schemas.microsoft.com/office/drawing/2014/main" id="{47D602DE-6536-48BA-B935-C3EA22B841D1}"/>
              </a:ext>
            </a:extLst>
          </p:cNvPr>
          <p:cNvSpPr/>
          <p:nvPr/>
        </p:nvSpPr>
        <p:spPr>
          <a:xfrm rot="13500000">
            <a:off x="10916448" y="2993555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52" name="Shape 1846">
            <a:extLst>
              <a:ext uri="{FF2B5EF4-FFF2-40B4-BE49-F238E27FC236}">
                <a16:creationId xmlns:a16="http://schemas.microsoft.com/office/drawing/2014/main" id="{69BE373F-76E5-498B-99BD-7CEE2A29669A}"/>
              </a:ext>
            </a:extLst>
          </p:cNvPr>
          <p:cNvSpPr/>
          <p:nvPr/>
        </p:nvSpPr>
        <p:spPr>
          <a:xfrm rot="18900000">
            <a:off x="10918696" y="173461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53" name="Shape 1847">
            <a:extLst>
              <a:ext uri="{FF2B5EF4-FFF2-40B4-BE49-F238E27FC236}">
                <a16:creationId xmlns:a16="http://schemas.microsoft.com/office/drawing/2014/main" id="{4C8FA7CA-5A7F-4FB6-9E93-593176351F12}"/>
              </a:ext>
            </a:extLst>
          </p:cNvPr>
          <p:cNvSpPr/>
          <p:nvPr/>
        </p:nvSpPr>
        <p:spPr>
          <a:xfrm rot="8100000">
            <a:off x="12175385" y="299580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54" name="Shape 1848">
            <a:extLst>
              <a:ext uri="{FF2B5EF4-FFF2-40B4-BE49-F238E27FC236}">
                <a16:creationId xmlns:a16="http://schemas.microsoft.com/office/drawing/2014/main" id="{B793F12A-4859-4BDE-BF1F-21CD1F4FB6CC}"/>
              </a:ext>
            </a:extLst>
          </p:cNvPr>
          <p:cNvSpPr/>
          <p:nvPr/>
        </p:nvSpPr>
        <p:spPr>
          <a:xfrm rot="5400000">
            <a:off x="12437243" y="2366800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55" name="Shape 1849">
            <a:extLst>
              <a:ext uri="{FF2B5EF4-FFF2-40B4-BE49-F238E27FC236}">
                <a16:creationId xmlns:a16="http://schemas.microsoft.com/office/drawing/2014/main" id="{2896F3E0-53BF-45C0-8A93-BAB23B8CAF43}"/>
              </a:ext>
            </a:extLst>
          </p:cNvPr>
          <p:cNvSpPr/>
          <p:nvPr/>
        </p:nvSpPr>
        <p:spPr>
          <a:xfrm rot="16200000">
            <a:off x="10656838" y="2363621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3F454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E4DBE3C1-3F04-4CE7-8EBF-1AD91B0630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317020" y="2077119"/>
            <a:ext cx="797383" cy="7973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694C28C-E314-4D8C-8079-5233015945DB}"/>
              </a:ext>
            </a:extLst>
          </p:cNvPr>
          <p:cNvSpPr txBox="1"/>
          <p:nvPr/>
        </p:nvSpPr>
        <p:spPr>
          <a:xfrm>
            <a:off x="10438143" y="1258328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solidFill>
                  <a:srgbClr val="82B445"/>
                </a:solidFill>
                <a:latin typeface="Lato Regular" panose="020F0502020204030203" pitchFamily="34" charset="0"/>
                <a:sym typeface="Lato Light"/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68130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C48102-AFD0-435D-8E3B-AAA2A31E5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6" t="6382" r="-183" b="1084"/>
          <a:stretch/>
        </p:blipFill>
        <p:spPr>
          <a:xfrm>
            <a:off x="-1" y="0"/>
            <a:ext cx="12277899" cy="690315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D6D5C95-E4ED-4704-AD60-71C845DF9AB9}"/>
              </a:ext>
            </a:extLst>
          </p:cNvPr>
          <p:cNvSpPr/>
          <p:nvPr/>
        </p:nvSpPr>
        <p:spPr>
          <a:xfrm>
            <a:off x="0" y="-76199"/>
            <a:ext cx="12277898" cy="6979354"/>
          </a:xfrm>
          <a:prstGeom prst="rect">
            <a:avLst/>
          </a:prstGeom>
          <a:solidFill>
            <a:srgbClr val="0D0D0D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198" name="Shape 5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rgbClr val="00B0F0"/>
                </a:solidFill>
              </a:rPr>
              <a:t>Visual Studio CODESPACES</a:t>
            </a:r>
            <a:endParaRPr sz="4500" cap="all" dirty="0">
              <a:solidFill>
                <a:srgbClr val="00B0F0"/>
              </a:solidFill>
            </a:endParaRPr>
          </a:p>
        </p:txBody>
      </p:sp>
      <p:sp>
        <p:nvSpPr>
          <p:cNvPr id="47" name="Shape 1658">
            <a:extLst>
              <a:ext uri="{FF2B5EF4-FFF2-40B4-BE49-F238E27FC236}">
                <a16:creationId xmlns:a16="http://schemas.microsoft.com/office/drawing/2014/main" id="{D327D8E2-0695-438A-877D-90C7D47E8D04}"/>
              </a:ext>
            </a:extLst>
          </p:cNvPr>
          <p:cNvSpPr/>
          <p:nvPr/>
        </p:nvSpPr>
        <p:spPr>
          <a:xfrm>
            <a:off x="732821" y="1597487"/>
            <a:ext cx="7585011" cy="4354143"/>
          </a:xfrm>
          <a:prstGeom prst="rect">
            <a:avLst/>
          </a:prstGeom>
          <a:solidFill>
            <a:srgbClr val="FFFFFF"/>
          </a:solidFill>
          <a:ln w="28575">
            <a:solidFill>
              <a:srgbClr val="82B445"/>
            </a:solidFill>
            <a:miter lim="400000"/>
          </a:ln>
          <a:effectLst/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8" name="Shape 1661">
            <a:extLst>
              <a:ext uri="{FF2B5EF4-FFF2-40B4-BE49-F238E27FC236}">
                <a16:creationId xmlns:a16="http://schemas.microsoft.com/office/drawing/2014/main" id="{54F3319D-0E90-4CFB-85BF-5F60C9EBC290}"/>
              </a:ext>
            </a:extLst>
          </p:cNvPr>
          <p:cNvSpPr/>
          <p:nvPr/>
        </p:nvSpPr>
        <p:spPr>
          <a:xfrm>
            <a:off x="732821" y="1597487"/>
            <a:ext cx="7585010" cy="621734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3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49" name="Shape 1662">
            <a:extLst>
              <a:ext uri="{FF2B5EF4-FFF2-40B4-BE49-F238E27FC236}">
                <a16:creationId xmlns:a16="http://schemas.microsoft.com/office/drawing/2014/main" id="{D142ED66-70E5-43C2-BF06-4A2A6113FD7C}"/>
              </a:ext>
            </a:extLst>
          </p:cNvPr>
          <p:cNvSpPr/>
          <p:nvPr/>
        </p:nvSpPr>
        <p:spPr>
          <a:xfrm>
            <a:off x="746587" y="1782516"/>
            <a:ext cx="7571244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500" cap="all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rgbClr val="FFFFFF"/>
                </a:solidFill>
              </a:rPr>
              <a:t>Azure-Hosted</a:t>
            </a:r>
            <a:endParaRPr sz="1750" dirty="0">
              <a:solidFill>
                <a:srgbClr val="FFFFFF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8B99128-279B-452D-834C-B398F411A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1367" y="2404250"/>
            <a:ext cx="790956" cy="790956"/>
          </a:xfrm>
          <a:prstGeom prst="rect">
            <a:avLst/>
          </a:prstGeom>
        </p:spPr>
      </p:pic>
      <p:pic>
        <p:nvPicPr>
          <p:cNvPr id="5184" name="Graphic 5183">
            <a:extLst>
              <a:ext uri="{FF2B5EF4-FFF2-40B4-BE49-F238E27FC236}">
                <a16:creationId xmlns:a16="http://schemas.microsoft.com/office/drawing/2014/main" id="{BCC23D60-4C49-4F2B-842E-963844384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1367" y="4872697"/>
            <a:ext cx="790956" cy="790956"/>
          </a:xfrm>
          <a:prstGeom prst="rect">
            <a:avLst/>
          </a:prstGeom>
        </p:spPr>
      </p:pic>
      <p:pic>
        <p:nvPicPr>
          <p:cNvPr id="5186" name="Graphic 5185">
            <a:extLst>
              <a:ext uri="{FF2B5EF4-FFF2-40B4-BE49-F238E27FC236}">
                <a16:creationId xmlns:a16="http://schemas.microsoft.com/office/drawing/2014/main" id="{9A3CF4BE-3FA7-4154-913E-1AE7D7491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1367" y="3638473"/>
            <a:ext cx="790956" cy="79095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F42CEE-8995-4447-813D-81DF4A593C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93" y="2430509"/>
            <a:ext cx="3389670" cy="2008806"/>
          </a:xfrm>
          <a:prstGeom prst="rect">
            <a:avLst/>
          </a:prstGeom>
        </p:spPr>
      </p:pic>
      <p:pic>
        <p:nvPicPr>
          <p:cNvPr id="11" name="Picture 10" descr="A close up of a green screen&#10;&#10;Description automatically generated">
            <a:extLst>
              <a:ext uri="{FF2B5EF4-FFF2-40B4-BE49-F238E27FC236}">
                <a16:creationId xmlns:a16="http://schemas.microsoft.com/office/drawing/2014/main" id="{1DD2F8D3-990A-49CB-8A1D-1F2731942E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8" y="2857437"/>
            <a:ext cx="3386622" cy="2011855"/>
          </a:xfrm>
          <a:prstGeom prst="rect">
            <a:avLst/>
          </a:prstGeom>
        </p:spPr>
      </p:pic>
      <p:pic>
        <p:nvPicPr>
          <p:cNvPr id="16" name="Picture 15" descr="A picture containing grass, green&#10;&#10;Description automatically generated">
            <a:extLst>
              <a:ext uri="{FF2B5EF4-FFF2-40B4-BE49-F238E27FC236}">
                <a16:creationId xmlns:a16="http://schemas.microsoft.com/office/drawing/2014/main" id="{B22C2277-E9A1-4FF8-8599-50B4AF963B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74" y="3287413"/>
            <a:ext cx="3389670" cy="201185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D6EECD-F264-4DAC-AA95-61234459DF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39" y="3717390"/>
            <a:ext cx="3389670" cy="20118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D70F2B-0AE4-49CF-984C-DC48C043A352}"/>
              </a:ext>
            </a:extLst>
          </p:cNvPr>
          <p:cNvSpPr txBox="1"/>
          <p:nvPr/>
        </p:nvSpPr>
        <p:spPr>
          <a:xfrm>
            <a:off x="6732193" y="3127713"/>
            <a:ext cx="1589304" cy="256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200" dirty="0">
                <a:latin typeface="+mj-lt"/>
                <a:ea typeface="+mj-ea"/>
                <a:cs typeface="+mj-cs"/>
                <a:sym typeface="Lato Light"/>
              </a:rPr>
              <a:t>Compute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66D8D-FE1C-4FD8-9696-7A8C057B810E}"/>
              </a:ext>
            </a:extLst>
          </p:cNvPr>
          <p:cNvSpPr txBox="1"/>
          <p:nvPr/>
        </p:nvSpPr>
        <p:spPr>
          <a:xfrm>
            <a:off x="6732193" y="5626331"/>
            <a:ext cx="1589304" cy="256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200" dirty="0">
                <a:latin typeface="+mj-lt"/>
                <a:ea typeface="+mj-ea"/>
                <a:cs typeface="+mj-cs"/>
                <a:sym typeface="Lato Light"/>
              </a:rPr>
              <a:t>Storage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23334A-BA95-4250-943B-E0097899A7F7}"/>
              </a:ext>
            </a:extLst>
          </p:cNvPr>
          <p:cNvSpPr txBox="1"/>
          <p:nvPr/>
        </p:nvSpPr>
        <p:spPr>
          <a:xfrm>
            <a:off x="6732193" y="4380125"/>
            <a:ext cx="1589304" cy="256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200" dirty="0">
                <a:latin typeface="+mj-lt"/>
                <a:ea typeface="+mj-ea"/>
                <a:cs typeface="+mj-cs"/>
                <a:sym typeface="Lato Light"/>
              </a:rPr>
              <a:t>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34D1FB-4B0A-4193-B957-BC26A98532D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637" y="4330178"/>
            <a:ext cx="1970067" cy="157361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0DF8FA-7F04-4B36-A8F7-C5D886ADCB69}"/>
              </a:ext>
            </a:extLst>
          </p:cNvPr>
          <p:cNvCxnSpPr>
            <a:cxnSpLocks/>
          </p:cNvCxnSpPr>
          <p:nvPr/>
        </p:nvCxnSpPr>
        <p:spPr>
          <a:xfrm flipH="1">
            <a:off x="8092076" y="3857109"/>
            <a:ext cx="843344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miter lim="400000"/>
            <a:headEnd type="oval" w="lg" len="lg"/>
            <a:tailEnd type="triangle" w="lg" len="lg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Shape 1658">
            <a:extLst>
              <a:ext uri="{FF2B5EF4-FFF2-40B4-BE49-F238E27FC236}">
                <a16:creationId xmlns:a16="http://schemas.microsoft.com/office/drawing/2014/main" id="{82D3211F-C200-4648-BB47-2D469FBC1C5C}"/>
              </a:ext>
            </a:extLst>
          </p:cNvPr>
          <p:cNvSpPr/>
          <p:nvPr/>
        </p:nvSpPr>
        <p:spPr>
          <a:xfrm>
            <a:off x="8921654" y="1597487"/>
            <a:ext cx="2674087" cy="4354143"/>
          </a:xfrm>
          <a:prstGeom prst="rect">
            <a:avLst/>
          </a:prstGeom>
          <a:solidFill>
            <a:srgbClr val="FFFFFF"/>
          </a:solidFill>
          <a:ln w="28575">
            <a:solidFill>
              <a:schemeClr val="accent1"/>
            </a:solidFill>
            <a:miter lim="400000"/>
          </a:ln>
          <a:effectLst/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054A89DA-4EE1-40AC-A533-29869DA4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097" y="2318128"/>
            <a:ext cx="963200" cy="9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>
            <a:extLst>
              <a:ext uri="{FF2B5EF4-FFF2-40B4-BE49-F238E27FC236}">
                <a16:creationId xmlns:a16="http://schemas.microsoft.com/office/drawing/2014/main" id="{CFE3E386-347D-4192-A8BB-CF95B5C80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797" y="4799275"/>
            <a:ext cx="937801" cy="93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Shape 1661">
            <a:extLst>
              <a:ext uri="{FF2B5EF4-FFF2-40B4-BE49-F238E27FC236}">
                <a16:creationId xmlns:a16="http://schemas.microsoft.com/office/drawing/2014/main" id="{B25141CB-39FB-4A23-AFD4-9CC68238B30D}"/>
              </a:ext>
            </a:extLst>
          </p:cNvPr>
          <p:cNvSpPr/>
          <p:nvPr/>
        </p:nvSpPr>
        <p:spPr>
          <a:xfrm>
            <a:off x="8921654" y="1580378"/>
            <a:ext cx="2674087" cy="62173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3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56" name="Shape 1662">
            <a:extLst>
              <a:ext uri="{FF2B5EF4-FFF2-40B4-BE49-F238E27FC236}">
                <a16:creationId xmlns:a16="http://schemas.microsoft.com/office/drawing/2014/main" id="{9614E1D5-9289-4AF8-92C4-8E61F06C28BE}"/>
              </a:ext>
            </a:extLst>
          </p:cNvPr>
          <p:cNvSpPr/>
          <p:nvPr/>
        </p:nvSpPr>
        <p:spPr>
          <a:xfrm>
            <a:off x="8935420" y="1738573"/>
            <a:ext cx="2646555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500" cap="all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1750" dirty="0">
                <a:solidFill>
                  <a:srgbClr val="FFFFFF"/>
                </a:solidFill>
              </a:rPr>
              <a:t>Editors</a:t>
            </a:r>
            <a:endParaRPr sz="1750" dirty="0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F4351-AC68-47AE-AD5C-18C6E633610D}"/>
              </a:ext>
            </a:extLst>
          </p:cNvPr>
          <p:cNvGrpSpPr/>
          <p:nvPr/>
        </p:nvGrpSpPr>
        <p:grpSpPr>
          <a:xfrm>
            <a:off x="9327027" y="3420900"/>
            <a:ext cx="1863341" cy="1238803"/>
            <a:chOff x="18447518" y="6841799"/>
            <a:chExt cx="3726682" cy="2477606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FB143D53-5DF3-42D4-9A04-377FE13FB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47518" y="7102544"/>
              <a:ext cx="1956116" cy="19561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63C2396A-2D0A-42E0-B6AE-8F5ED6511A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9997057" y="6841799"/>
              <a:ext cx="2177143" cy="2477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475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198" grpId="0"/>
      <p:bldP spid="47" grpId="0" animBg="1"/>
      <p:bldP spid="48" grpId="0" animBg="1"/>
      <p:bldP spid="49" grpId="0" animBg="1"/>
      <p:bldP spid="18" grpId="0"/>
      <p:bldP spid="43" grpId="0"/>
      <p:bldP spid="44" grpId="0"/>
      <p:bldP spid="54" grpId="0" animBg="1"/>
      <p:bldP spid="55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B6316-F79A-4AE7-8789-9CD44DB16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" b="4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97F40B-4EF1-4B9A-88C6-35251BEFF3EA}"/>
              </a:ext>
            </a:extLst>
          </p:cNvPr>
          <p:cNvSpPr/>
          <p:nvPr/>
        </p:nvSpPr>
        <p:spPr>
          <a:xfrm>
            <a:off x="-85898" y="0"/>
            <a:ext cx="12277897" cy="6903154"/>
          </a:xfrm>
          <a:prstGeom prst="rect">
            <a:avLst/>
          </a:prstGeom>
          <a:solidFill>
            <a:srgbClr val="0D0D0D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94657E-4C69-4BD9-A88A-4844DA9B3543}"/>
              </a:ext>
            </a:extLst>
          </p:cNvPr>
          <p:cNvSpPr txBox="1"/>
          <p:nvPr/>
        </p:nvSpPr>
        <p:spPr>
          <a:xfrm>
            <a:off x="266700" y="876300"/>
            <a:ext cx="11722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FF00"/>
                </a:solidFill>
              </a:rPr>
              <a:t>DEMO TIME!!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DA2C5C-D517-40BC-956E-7D8E19FCAB83}"/>
              </a:ext>
            </a:extLst>
          </p:cNvPr>
          <p:cNvSpPr txBox="1"/>
          <p:nvPr/>
        </p:nvSpPr>
        <p:spPr>
          <a:xfrm>
            <a:off x="1722350" y="3811876"/>
            <a:ext cx="8661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Oh great demo gods…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please be kind…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rgbClr val="00B0F0"/>
                </a:solidFill>
              </a:rPr>
              <a:t>We offer Simon as sacrifice…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34DD7-E683-4DB6-B03F-B062444DEC9E}"/>
              </a:ext>
            </a:extLst>
          </p:cNvPr>
          <p:cNvSpPr txBox="1"/>
          <p:nvPr/>
        </p:nvSpPr>
        <p:spPr>
          <a:xfrm>
            <a:off x="3068550" y="5473868"/>
            <a:ext cx="596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00"/>
                </a:solidFill>
              </a:rPr>
              <a:t>LET’S GO!</a:t>
            </a:r>
          </a:p>
        </p:txBody>
      </p:sp>
    </p:spTree>
    <p:extLst>
      <p:ext uri="{BB962C8B-B14F-4D97-AF65-F5344CB8AC3E}">
        <p14:creationId xmlns:p14="http://schemas.microsoft.com/office/powerpoint/2010/main" val="280272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2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1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2" grpId="1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D202E-DCFB-460E-ABAB-F8AFF65CA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b="146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B0470B-CB79-4FAE-8B36-5F3E754D9B53}"/>
              </a:ext>
            </a:extLst>
          </p:cNvPr>
          <p:cNvSpPr/>
          <p:nvPr/>
        </p:nvSpPr>
        <p:spPr>
          <a:xfrm>
            <a:off x="0" y="0"/>
            <a:ext cx="12191999" cy="6903154"/>
          </a:xfrm>
          <a:prstGeom prst="rect">
            <a:avLst/>
          </a:prstGeom>
          <a:solidFill>
            <a:srgbClr val="0D0D0D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4716-C1C2-4DD3-A5CA-C7C1A530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Codespaces 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1E732-293A-45EC-AE25-F8C326FE53B1}"/>
              </a:ext>
            </a:extLst>
          </p:cNvPr>
          <p:cNvSpPr txBox="1"/>
          <p:nvPr/>
        </p:nvSpPr>
        <p:spPr>
          <a:xfrm>
            <a:off x="1219200" y="1790700"/>
            <a:ext cx="4876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On-demand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Environment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Disposable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B0F0"/>
                </a:solidFill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23851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B92D5-8FFA-41B2-BC13-83DD7FCA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5063" r="-3" b="5063"/>
          <a:stretch/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58E2BB-642A-42A9-8926-207B85E50AF4}"/>
              </a:ext>
            </a:extLst>
          </p:cNvPr>
          <p:cNvSpPr/>
          <p:nvPr/>
        </p:nvSpPr>
        <p:spPr>
          <a:xfrm>
            <a:off x="0" y="0"/>
            <a:ext cx="12191998" cy="6903154"/>
          </a:xfrm>
          <a:prstGeom prst="rect">
            <a:avLst/>
          </a:prstGeom>
          <a:solidFill>
            <a:srgbClr val="0D0D0D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47447-880C-4F22-8D4F-1EE22E9A3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712298"/>
            <a:ext cx="9144000" cy="97190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Augmenting Microsoft 365 development using Visual Studio Codespaces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EA8F57-BAD4-4E52-9CFC-03D93ED6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201888"/>
            <a:ext cx="9144000" cy="971908"/>
          </a:xfrm>
        </p:spPr>
        <p:txBody>
          <a:bodyPr>
            <a:normAutofit fontScale="85000" lnSpcReduction="20000"/>
          </a:bodyPr>
          <a:lstStyle/>
          <a:p>
            <a:r>
              <a:rPr lang="en-US" sz="4100" b="1" dirty="0">
                <a:solidFill>
                  <a:srgbClr val="00B0F0"/>
                </a:solidFill>
              </a:rPr>
              <a:t>Don Kirkham</a:t>
            </a:r>
          </a:p>
          <a:p>
            <a:r>
              <a:rPr lang="en-US" sz="3300" b="1" dirty="0">
                <a:solidFill>
                  <a:srgbClr val="00B0F0"/>
                </a:solidFill>
              </a:rPr>
              <a:t>Solutions Architect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37C570-4213-4EE3-9C7F-3A1683446375}"/>
              </a:ext>
            </a:extLst>
          </p:cNvPr>
          <p:cNvSpPr txBox="1"/>
          <p:nvPr/>
        </p:nvSpPr>
        <p:spPr>
          <a:xfrm>
            <a:off x="1661654" y="4458158"/>
            <a:ext cx="32446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Microsoft Certifications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Professional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Power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Microsoft 365</a:t>
            </a:r>
          </a:p>
        </p:txBody>
      </p:sp>
      <p:pic>
        <p:nvPicPr>
          <p:cNvPr id="11" name="Graphic 10" descr="Podcast">
            <a:extLst>
              <a:ext uri="{FF2B5EF4-FFF2-40B4-BE49-F238E27FC236}">
                <a16:creationId xmlns:a16="http://schemas.microsoft.com/office/drawing/2014/main" id="{C4389FE7-479E-4B8C-A962-024917EB3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9761" y="4786244"/>
            <a:ext cx="303395" cy="303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30672-5FD9-4E3C-BADF-C353E3F8A8B1}"/>
              </a:ext>
            </a:extLst>
          </p:cNvPr>
          <p:cNvSpPr txBox="1"/>
          <p:nvPr/>
        </p:nvSpPr>
        <p:spPr>
          <a:xfrm>
            <a:off x="7285703" y="4485581"/>
            <a:ext cx="4031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       Contact Info</a:t>
            </a:r>
          </a:p>
          <a:p>
            <a:r>
              <a:rPr lang="en-US" dirty="0">
                <a:solidFill>
                  <a:srgbClr val="00B0F0"/>
                </a:solidFill>
              </a:rPr>
              <a:t>	https://DonKirkham.com</a:t>
            </a:r>
          </a:p>
          <a:p>
            <a:r>
              <a:rPr lang="en-US" dirty="0">
                <a:solidFill>
                  <a:srgbClr val="00B0F0"/>
                </a:solidFill>
              </a:rPr>
              <a:t>	donkirkham@live.com</a:t>
            </a:r>
          </a:p>
          <a:p>
            <a:r>
              <a:rPr lang="en-US" dirty="0">
                <a:solidFill>
                  <a:srgbClr val="00B0F0"/>
                </a:solidFill>
              </a:rPr>
              <a:t>	@DonKirkham</a:t>
            </a:r>
          </a:p>
          <a:p>
            <a:r>
              <a:rPr lang="en-US">
                <a:solidFill>
                  <a:srgbClr val="00B0F0"/>
                </a:solidFill>
              </a:rPr>
              <a:t>	@DonKirkham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263835CA-245E-47CE-85EE-3E3FF5D044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613" y="5064474"/>
            <a:ext cx="319543" cy="31954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4AFF0F6-34A2-4443-95DA-D666E3E478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9757" y="5626783"/>
            <a:ext cx="303396" cy="3029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3A5F6F4-589E-4157-BBDE-A231028786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59761" y="5345395"/>
            <a:ext cx="303395" cy="30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 uiExpand="1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B92D5-8FFA-41B2-BC13-83DD7FCA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5063" r="-3" b="506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58E2BB-642A-42A9-8926-207B85E50AF4}"/>
              </a:ext>
            </a:extLst>
          </p:cNvPr>
          <p:cNvSpPr/>
          <p:nvPr/>
        </p:nvSpPr>
        <p:spPr>
          <a:xfrm>
            <a:off x="-85898" y="0"/>
            <a:ext cx="12277897" cy="6903154"/>
          </a:xfrm>
          <a:prstGeom prst="rect">
            <a:avLst/>
          </a:prstGeom>
          <a:solidFill>
            <a:srgbClr val="0D0D0D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47447-880C-4F22-8D4F-1EE22E9A3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2514"/>
            <a:ext cx="9144000" cy="9719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EA8F57-BAD4-4E52-9CFC-03D93ED6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1888"/>
            <a:ext cx="9144000" cy="971908"/>
          </a:xfrm>
        </p:spPr>
        <p:txBody>
          <a:bodyPr>
            <a:normAutofit fontScale="85000" lnSpcReduction="20000"/>
          </a:bodyPr>
          <a:lstStyle/>
          <a:p>
            <a:r>
              <a:rPr lang="en-US" sz="4100" b="1" dirty="0">
                <a:solidFill>
                  <a:srgbClr val="00B0F0"/>
                </a:solidFill>
              </a:rPr>
              <a:t>Don Kirkham</a:t>
            </a:r>
          </a:p>
          <a:p>
            <a:r>
              <a:rPr lang="en-US" sz="3300" b="1" dirty="0">
                <a:solidFill>
                  <a:srgbClr val="00B0F0"/>
                </a:solidFill>
              </a:rPr>
              <a:t>Solutions Architect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30672-5FD9-4E3C-BADF-C353E3F8A8B1}"/>
              </a:ext>
            </a:extLst>
          </p:cNvPr>
          <p:cNvSpPr txBox="1"/>
          <p:nvPr/>
        </p:nvSpPr>
        <p:spPr>
          <a:xfrm>
            <a:off x="4689987" y="4367595"/>
            <a:ext cx="4031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Contact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Blog: DonKirkham.com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Email: donkirkham@live.com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Twitter: </a:t>
            </a:r>
            <a:r>
              <a:rPr lang="en-US" dirty="0" err="1">
                <a:solidFill>
                  <a:srgbClr val="00B0F0"/>
                </a:solidFill>
              </a:rPr>
              <a:t>DonKirkham</a:t>
            </a:r>
            <a:endParaRPr lang="en-US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F0"/>
                </a:solidFill>
              </a:rPr>
              <a:t>Github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err="1">
                <a:solidFill>
                  <a:srgbClr val="00B0F0"/>
                </a:solidFill>
              </a:rPr>
              <a:t>DonKirkham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1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52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6B268BF-FA4C-4B26-95D9-2316B6322B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6" t="6382" r="-183" b="1084"/>
          <a:stretch/>
        </p:blipFill>
        <p:spPr>
          <a:xfrm>
            <a:off x="-1" y="0"/>
            <a:ext cx="12277899" cy="69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985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E14F52-0580-44C4-8832-9EAD04549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15386" r="-484" b="-622"/>
          <a:stretch/>
        </p:blipFill>
        <p:spPr>
          <a:xfrm>
            <a:off x="0" y="-1"/>
            <a:ext cx="12272744" cy="73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2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DF623-229A-4096-9C11-EA20CA565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t="6909" b="4201"/>
          <a:stretch/>
        </p:blipFill>
        <p:spPr>
          <a:xfrm>
            <a:off x="1" y="0"/>
            <a:ext cx="12192000" cy="687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431CE-4471-484B-B4BD-93347C592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4" r="5289" b="20300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7EED902-57EC-43D4-9F99-01C3CAA9237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01CFA2-72D3-421A-919A-1FD57DA84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DBAE95-CAF8-4316-9355-74C0B0112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496291" cy="1334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13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E56FC-F597-4932-AA31-445C113F1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2" b="8477"/>
          <a:stretch/>
        </p:blipFill>
        <p:spPr>
          <a:xfrm>
            <a:off x="0" y="0"/>
            <a:ext cx="12192000" cy="689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B6316-F79A-4AE7-8789-9CD44DB16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1" b="41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B92D5-8FFA-41B2-BC13-83DD7FCA3F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5063" r="-3" b="506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58E2BB-642A-42A9-8926-207B85E50AF4}"/>
              </a:ext>
            </a:extLst>
          </p:cNvPr>
          <p:cNvSpPr/>
          <p:nvPr/>
        </p:nvSpPr>
        <p:spPr>
          <a:xfrm>
            <a:off x="-85898" y="0"/>
            <a:ext cx="12277897" cy="6903154"/>
          </a:xfrm>
          <a:prstGeom prst="rect">
            <a:avLst/>
          </a:prstGeom>
          <a:solidFill>
            <a:srgbClr val="0D0D0D">
              <a:alpha val="9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47447-880C-4F22-8D4F-1EE22E9A3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181" y="629036"/>
            <a:ext cx="9144000" cy="9719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What’s with the airplanes?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5AF8E2-2D9B-4FC8-AC38-635ADF16B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83" y="1611231"/>
            <a:ext cx="4159046" cy="23457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B91FA-689D-40E5-BA0F-0F9D48AE3E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t="-2" r="5609"/>
          <a:stretch/>
        </p:blipFill>
        <p:spPr>
          <a:xfrm>
            <a:off x="1077928" y="4117366"/>
            <a:ext cx="4572000" cy="25602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E15EF7-9731-42C9-BCEB-2C99D06F8D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2945"/>
          <a:stretch/>
        </p:blipFill>
        <p:spPr>
          <a:xfrm>
            <a:off x="5794821" y="4117366"/>
            <a:ext cx="4587040" cy="25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A15C98-29D4-4D9D-89DB-1A4B2E7C7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9" r="1859" b="145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4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4BB46A-E686-4B69-B312-D1781EBC2C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/>
          <a:stretch/>
        </p:blipFill>
        <p:spPr>
          <a:xfrm>
            <a:off x="0" y="0"/>
            <a:ext cx="12182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0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43A38-A477-4F91-B28A-4236553EDA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b="13458"/>
          <a:stretch/>
        </p:blipFill>
        <p:spPr>
          <a:xfrm>
            <a:off x="0" y="-1"/>
            <a:ext cx="1221358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3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2D1D8-84B3-44B9-B767-9C3238255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5" b="13696"/>
          <a:stretch/>
        </p:blipFill>
        <p:spPr>
          <a:xfrm>
            <a:off x="-1" y="-1"/>
            <a:ext cx="12192001" cy="68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F00EE5-E672-4891-B916-016FD22A9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74"/>
            <a:ext cx="12192001" cy="68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B5249-6642-47E6-A8A7-7FFE68C5A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" t="13740" r="-383" b="13429"/>
          <a:stretch/>
        </p:blipFill>
        <p:spPr>
          <a:xfrm>
            <a:off x="-23431" y="0"/>
            <a:ext cx="12238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C051D-1F1F-4445-BEB7-906ADA0BD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7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6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885FA-78FD-4AE5-8D44-7D96DA15F2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t="13475" r="857" b="40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4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3F71E-4480-47E4-87C8-B5F3CF29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D36D2-0256-4BE9-98C8-E49EAF33BA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0" b="9500"/>
          <a:stretch/>
        </p:blipFill>
        <p:spPr>
          <a:xfrm>
            <a:off x="-12814" y="1"/>
            <a:ext cx="12204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90699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21D3E-CA96-4641-A7B0-D0B81129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0" r="1936" b="774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8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D202E-DCFB-460E-ABAB-F8AFF65CA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5" b="146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3A7145-7EBE-47AE-B0A7-A91AD5D48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2" b="148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F854B-95D1-4654-B580-5E9622B13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2" b="830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8B777-77D9-4DEA-B9D0-D0AE3B03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6485"/>
          <a:stretch/>
        </p:blipFill>
        <p:spPr>
          <a:xfrm>
            <a:off x="5783" y="0"/>
            <a:ext cx="12186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2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9D03B-4778-47EE-8625-5F25F81E43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9" b="17599"/>
          <a:stretch/>
        </p:blipFill>
        <p:spPr>
          <a:xfrm>
            <a:off x="0" y="-1"/>
            <a:ext cx="121994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7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F5D71-DC87-4557-8E49-B799B5125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4" b="129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2D55EE-AA94-44B1-BB73-66041FCB0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6" b="1268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8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09A97-C368-4180-91B7-27833FCA4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AA200-DB3E-40C8-8B6A-208F74FAE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6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</p:spTree>
    <p:extLst>
      <p:ext uri="{BB962C8B-B14F-4D97-AF65-F5344CB8AC3E}">
        <p14:creationId xmlns:p14="http://schemas.microsoft.com/office/powerpoint/2010/main" val="39594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2EA13-B3F8-467E-B274-00B94D58C7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3" t="-2" r="5609"/>
          <a:stretch/>
        </p:blipFill>
        <p:spPr>
          <a:xfrm>
            <a:off x="-1" y="0"/>
            <a:ext cx="12246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7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1EDE42-EFE2-49A8-9175-AB9703B7A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5" b="1062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2E33D-134F-45CD-95DC-4B2B288AC7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1" b="163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1BCE8-6C8C-4ACC-9F97-7535ABEC2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" b="12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3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0D11E-E7B0-48E0-8558-1A7B60A062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 r="2" b="60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4D3035-2163-408F-BE76-4A7FF439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0404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D5A54-403F-4A9D-BCD9-91427E981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0" t="10405" b="-457"/>
          <a:stretch/>
        </p:blipFill>
        <p:spPr>
          <a:xfrm>
            <a:off x="0" y="-1"/>
            <a:ext cx="12192000" cy="689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2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9ADCC-400F-4877-9C72-7E1B4495A5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9887" b="17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0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A35D57C-E1B8-422E-81D4-90CF23E51D57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89367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42ECB1-754A-408E-9A50-B97454EEE0B2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4060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6" name="Shape 1766"/>
          <p:cNvSpPr/>
          <p:nvPr/>
        </p:nvSpPr>
        <p:spPr>
          <a:xfrm>
            <a:off x="4531035" y="2344338"/>
            <a:ext cx="2021693" cy="2021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7" name="Shape 1767"/>
          <p:cNvSpPr/>
          <p:nvPr/>
        </p:nvSpPr>
        <p:spPr>
          <a:xfrm>
            <a:off x="4781259" y="2594562"/>
            <a:ext cx="1529206" cy="151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8" name="Shape 1768"/>
          <p:cNvSpPr/>
          <p:nvPr/>
        </p:nvSpPr>
        <p:spPr>
          <a:xfrm>
            <a:off x="4847613" y="2660917"/>
            <a:ext cx="1388537" cy="138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9" name="Shape 1769"/>
          <p:cNvSpPr/>
          <p:nvPr/>
        </p:nvSpPr>
        <p:spPr>
          <a:xfrm>
            <a:off x="5018044" y="2831347"/>
            <a:ext cx="1047675" cy="104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0" name="Shape 1770"/>
          <p:cNvSpPr/>
          <p:nvPr/>
        </p:nvSpPr>
        <p:spPr>
          <a:xfrm>
            <a:off x="5336909" y="2105923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1" name="Shape 1771"/>
          <p:cNvSpPr/>
          <p:nvPr/>
        </p:nvSpPr>
        <p:spPr>
          <a:xfrm rot="10800000">
            <a:off x="5332955" y="43199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2" name="Shape 1772"/>
          <p:cNvSpPr/>
          <p:nvPr/>
        </p:nvSpPr>
        <p:spPr>
          <a:xfrm rot="2700000">
            <a:off x="6117135" y="243156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3" name="Shape 1773"/>
          <p:cNvSpPr/>
          <p:nvPr/>
        </p:nvSpPr>
        <p:spPr>
          <a:xfrm rot="13500000">
            <a:off x="4548776" y="399432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4" name="Shape 1774"/>
          <p:cNvSpPr/>
          <p:nvPr/>
        </p:nvSpPr>
        <p:spPr>
          <a:xfrm rot="18900000">
            <a:off x="4551572" y="24287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5" name="Shape 1775"/>
          <p:cNvSpPr/>
          <p:nvPr/>
        </p:nvSpPr>
        <p:spPr>
          <a:xfrm rot="8100000">
            <a:off x="6114339" y="3997122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6" name="Shape 1776"/>
          <p:cNvSpPr/>
          <p:nvPr/>
        </p:nvSpPr>
        <p:spPr>
          <a:xfrm rot="5400000">
            <a:off x="6439976" y="321492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7" name="Shape 1777"/>
          <p:cNvSpPr/>
          <p:nvPr/>
        </p:nvSpPr>
        <p:spPr>
          <a:xfrm rot="16200000">
            <a:off x="4225935" y="321096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34DED5-CB43-4C22-975B-01477C0C8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707" y="2938554"/>
            <a:ext cx="831185" cy="8311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048" name="AutoShape 4" descr="Image result for node.js logo wiki">
            <a:extLst>
              <a:ext uri="{FF2B5EF4-FFF2-40B4-BE49-F238E27FC236}">
                <a16:creationId xmlns:a16="http://schemas.microsoft.com/office/drawing/2014/main" id="{F3F422AC-36B2-4F41-8BEE-92F060619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2804496"/>
            <a:ext cx="2809875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95E221A-3A5D-40AD-B7E7-91E564F0F077}"/>
              </a:ext>
            </a:extLst>
          </p:cNvPr>
          <p:cNvSpPr txBox="1"/>
          <p:nvPr/>
        </p:nvSpPr>
        <p:spPr>
          <a:xfrm>
            <a:off x="5701410" y="1946341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Debugger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B5DCCAD-757A-4147-ADB7-AEFD71775864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49677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4500" cap="all" dirty="0">
                <a:solidFill>
                  <a:schemeClr val="accent1"/>
                </a:solidFill>
              </a:rPr>
              <a:t>What Is A Dev Environment?</a:t>
            </a:r>
            <a:endParaRPr sz="4500" cap="all" dirty="0">
              <a:solidFill>
                <a:schemeClr val="accent1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491834" y="2327379"/>
            <a:ext cx="2143866" cy="2143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3" name="Shape 1743"/>
          <p:cNvSpPr/>
          <p:nvPr/>
        </p:nvSpPr>
        <p:spPr>
          <a:xfrm>
            <a:off x="757179" y="2592724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4" name="Shape 1744"/>
          <p:cNvSpPr/>
          <p:nvPr/>
        </p:nvSpPr>
        <p:spPr>
          <a:xfrm>
            <a:off x="827543" y="2663088"/>
            <a:ext cx="1472448" cy="1472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5" name="Shape 1745"/>
          <p:cNvSpPr/>
          <p:nvPr/>
        </p:nvSpPr>
        <p:spPr>
          <a:xfrm>
            <a:off x="1008273" y="2843819"/>
            <a:ext cx="1110987" cy="1110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6" name="Shape 1746"/>
          <p:cNvSpPr/>
          <p:nvPr/>
        </p:nvSpPr>
        <p:spPr>
          <a:xfrm>
            <a:off x="1346407" y="207455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7" name="Shape 1747"/>
          <p:cNvSpPr/>
          <p:nvPr/>
        </p:nvSpPr>
        <p:spPr>
          <a:xfrm rot="10800000">
            <a:off x="1342215" y="442239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8" name="Shape 1748"/>
          <p:cNvSpPr/>
          <p:nvPr/>
        </p:nvSpPr>
        <p:spPr>
          <a:xfrm rot="2700000">
            <a:off x="2173783" y="24198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49" name="Shape 1749"/>
          <p:cNvSpPr/>
          <p:nvPr/>
        </p:nvSpPr>
        <p:spPr>
          <a:xfrm rot="13500000">
            <a:off x="510647" y="40770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0" name="Shape 1750"/>
          <p:cNvSpPr/>
          <p:nvPr/>
        </p:nvSpPr>
        <p:spPr>
          <a:xfrm rot="18900000">
            <a:off x="513612" y="2416906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1" name="Shape 1751"/>
          <p:cNvSpPr/>
          <p:nvPr/>
        </p:nvSpPr>
        <p:spPr>
          <a:xfrm rot="8100000">
            <a:off x="2170818" y="4080043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2" name="Shape 1752"/>
          <p:cNvSpPr/>
          <p:nvPr/>
        </p:nvSpPr>
        <p:spPr>
          <a:xfrm rot="5400000">
            <a:off x="2516133" y="3250571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3" name="Shape 1753"/>
          <p:cNvSpPr/>
          <p:nvPr/>
        </p:nvSpPr>
        <p:spPr>
          <a:xfrm rot="16200000">
            <a:off x="168296" y="3246378"/>
            <a:ext cx="443104" cy="30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4" name="Shape 1754"/>
          <p:cNvSpPr/>
          <p:nvPr/>
        </p:nvSpPr>
        <p:spPr>
          <a:xfrm rot="1212048">
            <a:off x="2795781" y="3397669"/>
            <a:ext cx="1595253" cy="1595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5" name="Shape 1755"/>
          <p:cNvSpPr/>
          <p:nvPr/>
        </p:nvSpPr>
        <p:spPr>
          <a:xfrm rot="1212048">
            <a:off x="2993224" y="3595112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6" name="Shape 1756"/>
          <p:cNvSpPr/>
          <p:nvPr/>
        </p:nvSpPr>
        <p:spPr>
          <a:xfrm rot="1212048">
            <a:off x="3045583" y="3647471"/>
            <a:ext cx="1095650" cy="109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7" name="Shape 1757"/>
          <p:cNvSpPr/>
          <p:nvPr/>
        </p:nvSpPr>
        <p:spPr>
          <a:xfrm rot="1212048">
            <a:off x="3180064" y="3781952"/>
            <a:ext cx="826687" cy="82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8" name="Shape 1758"/>
          <p:cNvSpPr/>
          <p:nvPr/>
        </p:nvSpPr>
        <p:spPr>
          <a:xfrm rot="1212048">
            <a:off x="3733112" y="326435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59" name="Shape 1759"/>
          <p:cNvSpPr/>
          <p:nvPr/>
        </p:nvSpPr>
        <p:spPr>
          <a:xfrm rot="12012047">
            <a:off x="3126916" y="4902840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0" name="Shape 1760"/>
          <p:cNvSpPr/>
          <p:nvPr/>
        </p:nvSpPr>
        <p:spPr>
          <a:xfrm rot="3912048">
            <a:off x="4222166" y="3718087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1" name="Shape 1761"/>
          <p:cNvSpPr/>
          <p:nvPr/>
        </p:nvSpPr>
        <p:spPr>
          <a:xfrm rot="14712047">
            <a:off x="2634935" y="4448027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2" name="Shape 1762"/>
          <p:cNvSpPr/>
          <p:nvPr/>
        </p:nvSpPr>
        <p:spPr>
          <a:xfrm rot="20112048">
            <a:off x="3063580" y="3289442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3" name="Shape 1763"/>
          <p:cNvSpPr/>
          <p:nvPr/>
        </p:nvSpPr>
        <p:spPr>
          <a:xfrm rot="9312047">
            <a:off x="3793521" y="4876673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4" name="Shape 1764"/>
          <p:cNvSpPr/>
          <p:nvPr/>
        </p:nvSpPr>
        <p:spPr>
          <a:xfrm rot="6612047">
            <a:off x="4247795" y="4386155"/>
            <a:ext cx="329714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5" name="Shape 1765"/>
          <p:cNvSpPr/>
          <p:nvPr/>
        </p:nvSpPr>
        <p:spPr>
          <a:xfrm rot="17412048">
            <a:off x="2609306" y="3779959"/>
            <a:ext cx="329715" cy="224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6" name="Shape 1766"/>
          <p:cNvSpPr/>
          <p:nvPr/>
        </p:nvSpPr>
        <p:spPr>
          <a:xfrm>
            <a:off x="4531035" y="2344338"/>
            <a:ext cx="2021693" cy="2021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7" name="Shape 1767"/>
          <p:cNvSpPr/>
          <p:nvPr/>
        </p:nvSpPr>
        <p:spPr>
          <a:xfrm>
            <a:off x="4781259" y="2594562"/>
            <a:ext cx="1529206" cy="151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8" name="Shape 1768"/>
          <p:cNvSpPr/>
          <p:nvPr/>
        </p:nvSpPr>
        <p:spPr>
          <a:xfrm>
            <a:off x="4847613" y="2660917"/>
            <a:ext cx="1388537" cy="1388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69" name="Shape 1769"/>
          <p:cNvSpPr/>
          <p:nvPr/>
        </p:nvSpPr>
        <p:spPr>
          <a:xfrm>
            <a:off x="5018044" y="2831347"/>
            <a:ext cx="1047675" cy="1047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0" name="Shape 1770"/>
          <p:cNvSpPr/>
          <p:nvPr/>
        </p:nvSpPr>
        <p:spPr>
          <a:xfrm>
            <a:off x="5336909" y="2105923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1" name="Shape 1771"/>
          <p:cNvSpPr/>
          <p:nvPr/>
        </p:nvSpPr>
        <p:spPr>
          <a:xfrm rot="10800000">
            <a:off x="5332955" y="43199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2" name="Shape 1772"/>
          <p:cNvSpPr/>
          <p:nvPr/>
        </p:nvSpPr>
        <p:spPr>
          <a:xfrm rot="2700000">
            <a:off x="6117135" y="243156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3" name="Shape 1773"/>
          <p:cNvSpPr/>
          <p:nvPr/>
        </p:nvSpPr>
        <p:spPr>
          <a:xfrm rot="13500000">
            <a:off x="4548776" y="399432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4" name="Shape 1774"/>
          <p:cNvSpPr/>
          <p:nvPr/>
        </p:nvSpPr>
        <p:spPr>
          <a:xfrm rot="18900000">
            <a:off x="4551572" y="2428764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5" name="Shape 1775"/>
          <p:cNvSpPr/>
          <p:nvPr/>
        </p:nvSpPr>
        <p:spPr>
          <a:xfrm rot="8100000">
            <a:off x="6114339" y="3997122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6" name="Shape 1776"/>
          <p:cNvSpPr/>
          <p:nvPr/>
        </p:nvSpPr>
        <p:spPr>
          <a:xfrm rot="5400000">
            <a:off x="6439976" y="3214920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7" name="Shape 1777"/>
          <p:cNvSpPr/>
          <p:nvPr/>
        </p:nvSpPr>
        <p:spPr>
          <a:xfrm rot="16200000">
            <a:off x="4225935" y="3210967"/>
            <a:ext cx="417853" cy="284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8" name="Shape 1778"/>
          <p:cNvSpPr/>
          <p:nvPr/>
        </p:nvSpPr>
        <p:spPr>
          <a:xfrm rot="21241703">
            <a:off x="4267701" y="4761344"/>
            <a:ext cx="749010" cy="749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79" name="Shape 1779"/>
          <p:cNvSpPr/>
          <p:nvPr/>
        </p:nvSpPr>
        <p:spPr>
          <a:xfrm rot="21241703">
            <a:off x="4360406" y="4854048"/>
            <a:ext cx="563601" cy="56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0" name="Shape 1780"/>
          <p:cNvSpPr/>
          <p:nvPr/>
        </p:nvSpPr>
        <p:spPr>
          <a:xfrm rot="21241703">
            <a:off x="4384989" y="4878632"/>
            <a:ext cx="514434" cy="514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1" name="Shape 1781"/>
          <p:cNvSpPr/>
          <p:nvPr/>
        </p:nvSpPr>
        <p:spPr>
          <a:xfrm rot="21241703">
            <a:off x="4448131" y="4941774"/>
            <a:ext cx="388149" cy="388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2" name="Shape 1782"/>
          <p:cNvSpPr/>
          <p:nvPr/>
        </p:nvSpPr>
        <p:spPr>
          <a:xfrm rot="21241703">
            <a:off x="4523589" y="4675088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3" name="Shape 1783"/>
          <p:cNvSpPr/>
          <p:nvPr/>
        </p:nvSpPr>
        <p:spPr>
          <a:xfrm rot="10441703">
            <a:off x="4607470" y="549106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4" name="Shape 1784"/>
          <p:cNvSpPr/>
          <p:nvPr/>
        </p:nvSpPr>
        <p:spPr>
          <a:xfrm rot="2341703">
            <a:off x="4823635" y="4765004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5" name="Shape 1785"/>
          <p:cNvSpPr/>
          <p:nvPr/>
        </p:nvSpPr>
        <p:spPr>
          <a:xfrm rot="13141703">
            <a:off x="4305968" y="5401296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6" name="Shape 1786"/>
          <p:cNvSpPr/>
          <p:nvPr/>
        </p:nvSpPr>
        <p:spPr>
          <a:xfrm rot="18541703">
            <a:off x="4246656" y="4824317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7" name="Shape 1787"/>
          <p:cNvSpPr/>
          <p:nvPr/>
        </p:nvSpPr>
        <p:spPr>
          <a:xfrm rot="7741703">
            <a:off x="4882947" y="5341983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8" name="Shape 1788"/>
          <p:cNvSpPr/>
          <p:nvPr/>
        </p:nvSpPr>
        <p:spPr>
          <a:xfrm rot="5041703">
            <a:off x="4972788" y="504121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89" name="Shape 1789"/>
          <p:cNvSpPr/>
          <p:nvPr/>
        </p:nvSpPr>
        <p:spPr>
          <a:xfrm rot="15841703">
            <a:off x="4156815" y="5125090"/>
            <a:ext cx="154809" cy="105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791" name="Shape 1791"/>
          <p:cNvSpPr/>
          <p:nvPr/>
        </p:nvSpPr>
        <p:spPr>
          <a:xfrm rot="872677">
            <a:off x="6950454" y="3446578"/>
            <a:ext cx="1200367" cy="1200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03" name="Shape 1803"/>
          <p:cNvSpPr/>
          <p:nvPr/>
        </p:nvSpPr>
        <p:spPr>
          <a:xfrm rot="21356726">
            <a:off x="8685241" y="2212878"/>
            <a:ext cx="1613177" cy="161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15" name="Shape 1815"/>
          <p:cNvSpPr/>
          <p:nvPr/>
        </p:nvSpPr>
        <p:spPr>
          <a:xfrm rot="1212048">
            <a:off x="9920920" y="4306334"/>
            <a:ext cx="907270" cy="907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0" name="Shape 1850"/>
          <p:cNvSpPr/>
          <p:nvPr/>
        </p:nvSpPr>
        <p:spPr>
          <a:xfrm rot="1372297">
            <a:off x="-1258503" y="3419153"/>
            <a:ext cx="1625731" cy="16257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1" name="Shape 1851"/>
          <p:cNvSpPr/>
          <p:nvPr/>
        </p:nvSpPr>
        <p:spPr>
          <a:xfrm rot="1372297">
            <a:off x="-1057288" y="3620368"/>
            <a:ext cx="1223300" cy="1223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2" name="Shape 1852"/>
          <p:cNvSpPr/>
          <p:nvPr/>
        </p:nvSpPr>
        <p:spPr>
          <a:xfrm rot="1372297">
            <a:off x="-1003929" y="3673727"/>
            <a:ext cx="1116583" cy="111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3" name="Shape 1853"/>
          <p:cNvSpPr/>
          <p:nvPr/>
        </p:nvSpPr>
        <p:spPr>
          <a:xfrm rot="1372297">
            <a:off x="-866879" y="3810778"/>
            <a:ext cx="842481" cy="842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4" name="Shape 1854"/>
          <p:cNvSpPr/>
          <p:nvPr/>
        </p:nvSpPr>
        <p:spPr>
          <a:xfrm rot="1372297">
            <a:off x="-264723" y="329865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5" name="Shape 1855"/>
          <p:cNvSpPr/>
          <p:nvPr/>
        </p:nvSpPr>
        <p:spPr>
          <a:xfrm rot="12172297">
            <a:off x="-959638" y="493784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6" name="Shape 1856"/>
          <p:cNvSpPr/>
          <p:nvPr/>
        </p:nvSpPr>
        <p:spPr>
          <a:xfrm rot="4072297">
            <a:off x="211587" y="378378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7" name="Shape 1857"/>
          <p:cNvSpPr/>
          <p:nvPr/>
        </p:nvSpPr>
        <p:spPr>
          <a:xfrm rot="14872297">
            <a:off x="-1438876" y="4451487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8" name="Shape 1858"/>
          <p:cNvSpPr/>
          <p:nvPr/>
        </p:nvSpPr>
        <p:spPr>
          <a:xfrm rot="20272297">
            <a:off x="-947497" y="3292404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59" name="Shape 1859"/>
          <p:cNvSpPr/>
          <p:nvPr/>
        </p:nvSpPr>
        <p:spPr>
          <a:xfrm rot="9472297">
            <a:off x="-279793" y="4942866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0" name="Shape 1860"/>
          <p:cNvSpPr/>
          <p:nvPr/>
        </p:nvSpPr>
        <p:spPr>
          <a:xfrm rot="6772297">
            <a:off x="205951" y="4465093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1" name="Shape 1861"/>
          <p:cNvSpPr/>
          <p:nvPr/>
        </p:nvSpPr>
        <p:spPr>
          <a:xfrm rot="17572297">
            <a:off x="-1433240" y="3770178"/>
            <a:ext cx="336014" cy="228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DCDEE0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63" name="Shape 1863"/>
          <p:cNvSpPr/>
          <p:nvPr/>
        </p:nvSpPr>
        <p:spPr>
          <a:xfrm rot="1372297">
            <a:off x="3552933" y="216941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4" name="Shape 1874"/>
          <p:cNvSpPr/>
          <p:nvPr/>
        </p:nvSpPr>
        <p:spPr>
          <a:xfrm rot="1372297">
            <a:off x="5717885" y="4532539"/>
            <a:ext cx="1008547" cy="1008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5" name="Shape 1875"/>
          <p:cNvSpPr/>
          <p:nvPr/>
        </p:nvSpPr>
        <p:spPr>
          <a:xfrm rot="1372297">
            <a:off x="5842712" y="4657366"/>
            <a:ext cx="758893" cy="758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6" name="Shape 1876"/>
          <p:cNvSpPr/>
          <p:nvPr/>
        </p:nvSpPr>
        <p:spPr>
          <a:xfrm rot="1372297">
            <a:off x="5875814" y="4690468"/>
            <a:ext cx="692689" cy="692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7" name="Shape 1877"/>
          <p:cNvSpPr/>
          <p:nvPr/>
        </p:nvSpPr>
        <p:spPr>
          <a:xfrm rot="1372297">
            <a:off x="5960836" y="4775489"/>
            <a:ext cx="522646" cy="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4F4F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8" name="Shape 1878"/>
          <p:cNvSpPr/>
          <p:nvPr/>
        </p:nvSpPr>
        <p:spPr>
          <a:xfrm rot="1372297">
            <a:off x="6334392" y="445778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79" name="Shape 1879"/>
          <p:cNvSpPr/>
          <p:nvPr/>
        </p:nvSpPr>
        <p:spPr>
          <a:xfrm rot="12172297">
            <a:off x="5903291" y="5474685"/>
            <a:ext cx="208451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0" name="Shape 1880"/>
          <p:cNvSpPr/>
          <p:nvPr/>
        </p:nvSpPr>
        <p:spPr>
          <a:xfrm rot="4072297">
            <a:off x="6629877" y="4758743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1" name="Shape 1881"/>
          <p:cNvSpPr/>
          <p:nvPr/>
        </p:nvSpPr>
        <p:spPr>
          <a:xfrm rot="14872297">
            <a:off x="5605988" y="5172963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2" name="Shape 1882"/>
          <p:cNvSpPr/>
          <p:nvPr/>
        </p:nvSpPr>
        <p:spPr>
          <a:xfrm rot="20272297">
            <a:off x="5910823" y="4453908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3" name="Shape 1883"/>
          <p:cNvSpPr/>
          <p:nvPr/>
        </p:nvSpPr>
        <p:spPr>
          <a:xfrm rot="9472297">
            <a:off x="6325043" y="5477798"/>
            <a:ext cx="208452" cy="141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4" name="Shape 1884"/>
          <p:cNvSpPr/>
          <p:nvPr/>
        </p:nvSpPr>
        <p:spPr>
          <a:xfrm rot="6772297">
            <a:off x="6626382" y="5181404"/>
            <a:ext cx="208451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sp>
        <p:nvSpPr>
          <p:cNvPr id="1885" name="Shape 1885"/>
          <p:cNvSpPr/>
          <p:nvPr/>
        </p:nvSpPr>
        <p:spPr>
          <a:xfrm rot="17572297">
            <a:off x="5609485" y="4750302"/>
            <a:ext cx="208452" cy="141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5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244"/>
                </a:lnTo>
                <a:lnTo>
                  <a:pt x="3752" y="0"/>
                </a:lnTo>
                <a:close/>
              </a:path>
            </a:pathLst>
          </a:custGeom>
          <a:solidFill>
            <a:srgbClr val="A7ABB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6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0B1A933-DE2F-4072-B5F7-3856D0C9A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3069" y="3926827"/>
            <a:ext cx="556602" cy="5566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34DED5-CB43-4C22-975B-01477C0C8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2707" y="2938554"/>
            <a:ext cx="831185" cy="8311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56BAF47-425C-4B01-B74F-A6E37A2E5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6313" y="4997243"/>
            <a:ext cx="285794" cy="28579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529BD3-59E8-45C4-A09C-9AC122C5D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3809" y="4783700"/>
            <a:ext cx="494443" cy="49444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AD4982C-A4BF-45E3-93F9-D76A685F86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0782" y="2982166"/>
            <a:ext cx="838485" cy="838485"/>
          </a:xfrm>
          <a:prstGeom prst="rect">
            <a:avLst/>
          </a:prstGeom>
        </p:spPr>
      </p:pic>
      <p:sp>
        <p:nvSpPr>
          <p:cNvPr id="2048" name="AutoShape 4" descr="Image result for node.js logo wiki">
            <a:extLst>
              <a:ext uri="{FF2B5EF4-FFF2-40B4-BE49-F238E27FC236}">
                <a16:creationId xmlns:a16="http://schemas.microsoft.com/office/drawing/2014/main" id="{F3F422AC-36B2-4F41-8BEE-92F060619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1063" y="2804496"/>
            <a:ext cx="2809875" cy="17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B983853-DC40-4E2A-A836-CEC260834EEF}"/>
              </a:ext>
            </a:extLst>
          </p:cNvPr>
          <p:cNvSpPr txBox="1"/>
          <p:nvPr/>
        </p:nvSpPr>
        <p:spPr>
          <a:xfrm>
            <a:off x="404492" y="1952836"/>
            <a:ext cx="924259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Editor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95E221A-3A5D-40AD-B7E7-91E564F0F077}"/>
              </a:ext>
            </a:extLst>
          </p:cNvPr>
          <p:cNvSpPr txBox="1"/>
          <p:nvPr/>
        </p:nvSpPr>
        <p:spPr>
          <a:xfrm>
            <a:off x="5701410" y="1946341"/>
            <a:ext cx="1532346" cy="4568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500" dirty="0">
                <a:latin typeface="+mj-lt"/>
                <a:ea typeface="+mj-ea"/>
                <a:cs typeface="+mj-cs"/>
                <a:sym typeface="Lato Light"/>
              </a:rPr>
              <a:t>Debugger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D76992-4197-432F-A273-36B60F49B0F8}"/>
              </a:ext>
            </a:extLst>
          </p:cNvPr>
          <p:cNvSpPr txBox="1"/>
          <p:nvPr/>
        </p:nvSpPr>
        <p:spPr>
          <a:xfrm>
            <a:off x="5469977" y="5580480"/>
            <a:ext cx="1532346" cy="3799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000" dirty="0">
                <a:latin typeface="+mj-lt"/>
                <a:ea typeface="+mj-ea"/>
                <a:cs typeface="+mj-cs"/>
                <a:sym typeface="Lato Light"/>
              </a:rPr>
              <a:t>Packages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C262FD1-C0B1-4925-9E78-22FCE8A7358D}"/>
              </a:ext>
            </a:extLst>
          </p:cNvPr>
          <p:cNvSpPr txBox="1"/>
          <p:nvPr/>
        </p:nvSpPr>
        <p:spPr>
          <a:xfrm>
            <a:off x="3464587" y="5446892"/>
            <a:ext cx="1532346" cy="287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1400" dirty="0">
                <a:latin typeface="+mj-lt"/>
                <a:ea typeface="+mj-ea"/>
                <a:cs typeface="+mj-cs"/>
                <a:sym typeface="Lato Light"/>
              </a:rPr>
              <a:t>Runtimes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C4E8682-46A8-4984-AD48-8DF7356A934C}"/>
              </a:ext>
            </a:extLst>
          </p:cNvPr>
          <p:cNvSpPr txBox="1"/>
          <p:nvPr/>
        </p:nvSpPr>
        <p:spPr>
          <a:xfrm>
            <a:off x="1837219" y="4716995"/>
            <a:ext cx="1532346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292100" latinLnBrk="1" hangingPunct="0"/>
            <a:r>
              <a:rPr lang="en-US" sz="2400" dirty="0">
                <a:latin typeface="+mj-lt"/>
                <a:ea typeface="+mj-ea"/>
                <a:cs typeface="+mj-cs"/>
                <a:sym typeface="Lato Light"/>
              </a:rPr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71833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269</Words>
  <Application>Microsoft Office PowerPoint</Application>
  <PresentationFormat>Widescreen</PresentationFormat>
  <Paragraphs>127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Lato Regular</vt:lpstr>
      <vt:lpstr>Office Theme</vt:lpstr>
      <vt:lpstr>PowerPoint Presentation</vt:lpstr>
      <vt:lpstr>Augmenting Microsoft 365 development using Visual Studio Codespaces</vt:lpstr>
      <vt:lpstr>What’s with the airplanes?</vt:lpstr>
      <vt:lpstr>What Is A Dev Environment?</vt:lpstr>
      <vt:lpstr>What Is A Dev Environment?</vt:lpstr>
      <vt:lpstr>What Is A Dev Environment?</vt:lpstr>
      <vt:lpstr>What Is A Dev Environment?</vt:lpstr>
      <vt:lpstr>What Is A Dev Environment?</vt:lpstr>
      <vt:lpstr>What Is A Dev Environment?</vt:lpstr>
      <vt:lpstr>What Is A Dev Environment?</vt:lpstr>
      <vt:lpstr>What Is A Dev Environment?</vt:lpstr>
      <vt:lpstr>What Is A Dev Environment?</vt:lpstr>
      <vt:lpstr>What Is A Dev Environment?</vt:lpstr>
      <vt:lpstr>What Is A Dev Environment?</vt:lpstr>
      <vt:lpstr>What Is A Dev Environment?</vt:lpstr>
      <vt:lpstr>What Is A Dev Environment?</vt:lpstr>
      <vt:lpstr>Visual Studio CODESPACES</vt:lpstr>
      <vt:lpstr>PowerPoint Presentation</vt:lpstr>
      <vt:lpstr>Codespaces Advantages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 Kirkham</dc:creator>
  <cp:lastModifiedBy>Don Kirkham</cp:lastModifiedBy>
  <cp:revision>12</cp:revision>
  <dcterms:created xsi:type="dcterms:W3CDTF">2018-10-29T14:09:19Z</dcterms:created>
  <dcterms:modified xsi:type="dcterms:W3CDTF">2020-08-06T09:45:15Z</dcterms:modified>
</cp:coreProperties>
</file>